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2" d="100"/>
          <a:sy n="72" d="100"/>
        </p:scale>
        <p:origin x="84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6-06T01:30:27.07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332">
        <inkml:traceFormat>
          <inkml:channel name="X" type="integer" min="-1920" max="1920" units="cm"/>
          <inkml:channel name="Y" type="integer" min="-518" max="1080" units="cm"/>
          <inkml:channel name="T" type="integer" max="2.14748E9" units="dev"/>
        </inkml:traceFormat>
        <inkml:channelProperties>
          <inkml:channelProperty channel="X" name="resolution" value="111.62791" units="1/cm"/>
          <inkml:channelProperty channel="Y" name="resolution" value="82.79793" units="1/cm"/>
          <inkml:channelProperty channel="T" name="resolution" value="1" units="1/dev"/>
        </inkml:channelProperties>
      </inkml:inkSource>
      <inkml:timestamp xml:id="ts1" timeString="2021-06-06T01:51:30.278"/>
    </inkml:context>
  </inkml:definitions>
  <inkml:trace contextRef="#ctx0" brushRef="#br0">7967 7304 184 0,'4'11'117'0,"4"-2"1"0,-4-3-1 16,4-3-1-16,-8-3-116 0,3 0-3 0,-1 0 0 15,-2 0 2-15,0 0-2 0,0-10-1 16,-15 10-4-16,15 0-5 0,0 0-8 16,0 5-21-16,0 8-64 0,8 2-5 15,5-5 1-15</inkml:trace>
  <inkml:trace contextRef="#ctx0" brushRef="#br0" timeOffset="4193.18">12822 2781 171 0,'0'0'50'0,"0"-9"-3"0,0 9-4 16,-10 0-1-16,10 0-5 0,0-16-7 15,0 16-5-15,0 0-14 0,0-10-3 0,0 10-7 16,0 0 1-16,0 0-1 0,0-10 2 15,0 10-2-15,0 0 0 16,0 0 0-16,0-11 0 0,0 11-4 16,0 0 4-16,0 0 0 0,0 0 0 15,0 0 0-15,0 0 0 16,4 2-2-16,-4 0 1 0,2 1 4 16,0 1-2-16,0 4-2 0,2-1 2 15,-1 4-1-15,-3 4 0 0,0 0 2 16,2 6-1-16,-2 4 1 0,0 4 0 15,0 5-2-15,0 4 3 0,0 4-1 0,0 5 0 16,0 5 0-16,-11 0 0 0,11 4 1 16,0 1-2-16,-12 1 2 0,12 0-1 15,-8 0 0-15,8-3 0 0,-11-3 1 16,11-5 2-16,-6-4-2 0,6-5 0 16,0-3-2-16,-10-6 0 0,10-6 2 0,0-4-3 15,0-3 0-15,-11-4-1 0,11-5 0 16,0-2-1-16,0-2-1 0,0-3-5 15,0 0-2-15,0 0-4 0,2-14-12 16,5 14-29-16,-5-20-42 0,2 8-5 0,2-1-1 16</inkml:trace>
  <inkml:trace contextRef="#ctx0" brushRef="#br0" timeOffset="4859.26">12454 4067 131 0,'0'0'71'0,"0"-11"-2"16,0 11-13-16,0 0-13 0,-8 2-8 16,8 5-12-16,-14 5-10 0,5 4-7 15,-3 5 0-15,0 0 0 0,-3 5 2 16,-3-1-3-16,-1 1 2 0,0 0 1 0,-3 2-1 15,1 0-3-15,-2 1 1 0,0-6-2 16,3 1 0-16,-1-4-2 0,2-2 0 16,1-4-2-16,3-2 0 0,3-3-3 15,-2 0-7-15,5-1-25 0,-1 1-55 16,0 0-4-16,-1-2-2 0</inkml:trace>
  <inkml:trace contextRef="#ctx0" brushRef="#br0" timeOffset="5342.85">11491 5248 177 0,'13'1'67'0,"-1"0"-2"0,0 0-9 16,5 1-8-16,-5 4-19 0,5 4-24 15,-1 2-1-15,1 4 1 0,1 3-1 0,-5 4 1 16,-1 6 0-16,-1 3-1 0,-1 1 1 16,-2 5-2-16,-6-3 0 0,5 1-1 15,-3-1-1-15,-2-2 0 0,0-6 0 16,0-3 0-16,4-6 0 0,-4-8 0 0,6-9-1 15,3-1 1-15,1 0-2 16,1-25-1-16,9-4-3 0,1-6-14 0,4-8-30 16,6-6-38-16,2-4-8 0,4-3 1 15</inkml:trace>
  <inkml:trace contextRef="#ctx0" brushRef="#br0" timeOffset="5826.41">12926 4256 132 0,'14'0'77'0,"-6"0"-13"16,9 0-3-16,-3 0-1 16,5 0-9-16,0 6-27 0,1 3-15 0,3 1-1 15,2 5 1-15,2 1 1 0,2 2 0 16,2 3-2-16,0-1-3 0,-2 3 0 15,4 1-2-15,0 1-3 0,0 1-6 16,-2 0-30-16,2-1-63 0,-4-4 0 0,0-1-2 16</inkml:trace>
  <inkml:trace contextRef="#ctx0" brushRef="#br0" timeOffset="6325.65">13815 5231 193 0,'2'0'93'16,"2"-15"2"-16,2 15-30 0,-4-13-29 15,6 13-30-15,-4 0-1 0,5 0 0 0,-5 0 1 16,4 0-1-16,2 0-1 0,-3 0 0 16,3 0 0-16,0 0 1 0,-1 7-2 15,1-1 1-15,2 3-1 0,-8 3-1 16,3 4 0-16,-7 6 1 0,0 4 0 15,0 4-2-15,0 5-1 0,-11 4 0 0,3-1 1 16,-2 4-1-16,-1-2-1 0,1 1 1 16,4-2 0-16,-7 2 0 0,13-6-2 15,-10-2 1-15,10-6 2 0,0-5-2 16,0-4 0-16,0-5 0 0,6-5 1 16,9-2 0-16,-3-2-2 0,5 2 2 0,1 1 0 15,5 0 2-15,-6 4-1 0,-1 2 0 16,1 4 0-16,-1 1 1 0,-8 2 0 15,1 3-1-15,-3 3-1 0,-4 2-1 16,-2 3-8-16,0 2-35 0,0-1-56 16,-17-2 0-16,5 1 0 0</inkml:trace>
  <inkml:trace contextRef="#ctx0" brushRef="#br0" timeOffset="8809.65">11446 6345 168 0,'0'-12'81'15,"0"12"-13"-15,0 0-13 0,0 0-13 16,0 0-14-16,0 0-14 0,0 3-9 0,-9 6 1 15,9 5-1-15,-12 6 2 0,6 5-1 16,-9 10 3-16,3 3 2 0,-5 11-1 16,-1 7 2-16,-3 6-1 0,-4 5 1 15,-2 4 1-15,3 4-3 0,-9 1 1 16,2 0-2-16,0-2-1 0,2-3-1 16,0-4-1-16,2-5-2 0,2-7-1 0,4-6-2 15,1-9 0-15,7-6-1 0,1-7 0 16,12-5-4-16,-13-6-4 0,13-2-4 15,0-6-8-15,0-2-25 0,2-4-58 16,-2-2-6-16,0 0 1 0</inkml:trace>
  <inkml:trace contextRef="#ctx0" brushRef="#br0" timeOffset="9275.9">10321 8197 181 0,'2'-15'73'0,"0"15"-8"0,2-12-10 0,-4 12-14 16,0 0-15-16,0 3-16 0,0 8-6 15,0 7 1-15,0 6 1 0,0 8 0 16,-10 6 0-16,10 6 2 0,-8 3-1 15,8 4-1-15,-11 1 0 0,11 1-1 16,0 0-1-16,0 0 2 0,0-4 0 0,0-6-2 16,0-10 1-16,7-8-1 0,-1-8 1 15,10-14 2-15,-1-3-4 0,6 0 1 16,1-20-4-16,5-1 0 0,2-9-4 16,4-5-3-16,-2-4-9 0,2-4-16 15,2-4-54-15,-4-2-18 0,2-1 3 0</inkml:trace>
  <inkml:trace contextRef="#ctx0" brushRef="#br0" timeOffset="9460.26">10685 8119 130 0,'-15'8'95'0,"5"3"5"15,-2 5-6-15,-5 5-27 0,5 6-36 16,-3 6-16-16,3 3-3 0,0 8-2 15,-1 2 0-15,-1 7-2 0,5 5-8 0,-1 7 0 16,10 1-9-16,-10 5-27 0,10 0-64 16,0 0-5-16,0-5 2 0</inkml:trace>
  <inkml:trace contextRef="#ctx0" brushRef="#br0" timeOffset="10258.91">12068 6288 194 0,'4'7'86'0,"4"0"-11"15,1 1-17-15,-1 3-24 0,0-2-24 0,4 1-1 16,5 2 1-16,-5 0 2 0,5 3 2 15,6-1 0-15,1 3-2 0,3-1 0 16,2 2-1-16,2 1-1 0,2-3-2 16,3 2-2-16,1 0-1 0,2-1-1 0,-4-1-1 15,-2-1-3-15,2-1 0 16,-2-1-4-16,1 2-7 0,-8-4-14 0,3 1-51 16,-6-2-28-16,-4 3-1 0,-3-2-1 15</inkml:trace>
  <inkml:trace contextRef="#ctx0" brushRef="#br0" timeOffset="10826.41">12849 7363 145 0,'2'13'73'16,"-2"0"1"-16,2 5-4 0,0 3-9 0,5 1-16 15,-3 4-33-15,4 3-2 0,2 3-2 16,1 1 1-16,1 1-3 0,3-2-1 16,3 0 0-16,-3-1-2 0,5 1 1 15,3-4 0-15,0-1 0 0,0-4 2 16,-1-1-1-16,3-3-2 0,0-3 3 0,0-3-2 15,-3-2-1-15,-1-1 0 0,-2-1-1 16,-1 0 1-16,-1-2-3 0,-7 0 5 16,1 0-2-16,-3 1 2 0,-4 1-1 0,-2 2 1 15,-2-1 1-15,0 4-7 0,0-1 6 16,0 2-1-16,-14 2 4 0,3 0-6 16,1 1 0-16,-3 4 1 0,-3 1-2 15,-1 1-2-15,1 1-3 0,-1 2 4 16,-1-3-6-16,1-1-5 0,-1 1-4 0,1-3-3 15,0-2-5-15,1-3-15 0,4-4-21 16,-7-2-28-16,4-8-14 0,3-2 2 16</inkml:trace>
  <inkml:trace contextRef="#ctx0" brushRef="#br0" timeOffset="11010.39">13039 7702 169 0,'11'-20'90'0,"5"-2"1"0,-3 0-15 16,3-2-26-16,1 0-39 0,1-1-6 15,1 0 0-15,2-3-3 0,-5 4-4 16,5 1-1-16,0 1-3 0,-5 2-24 0,3 4-41 16,-5 3-21-16,1 1-3 15</inkml:trace>
  <inkml:trace contextRef="#ctx0" brushRef="#br0" timeOffset="13660.01">13070 8914 194 0,'0'18'63'0,"-8"3"-1"16,8 3-4-16,-8 6-4 0,8 3-17 15,-10 5-27-15,10 7-1 0,-17 3-1 16,17 4 1-16,-17 5-1 0,7 3-2 16,0 0 0-16,-1 0-1 0,1-2-2 0,4 0 0 15,-4-3-1-15,-1-2-1 0,11-4 0 16,-12-5-1-16,12-4 0 0,-10-5-3 16,10-6-3-16,0-3-5 0,0-5-11 15,0-6-35-15,-11-2-41 0,11-4 1 16,0-3-1-16</inkml:trace>
  <inkml:trace contextRef="#ctx0" brushRef="#br0" timeOffset="14293.11">13021 10614 198 0,'0'0'93'0,"0"0"-10"0,0 0-20 16,0 0-24-16,-11 0-27 0,11 5-1 16,-10 11 0-16,10 4-2 0,-12 7 0 15,12 6-2-15,-13 6 1 0,13 5-2 0,-10 4-3 16,10 2-1-16,0 1-2 0,0 1 0 16,0-1-1-16,0-2 0 0,0-4 1 15,2-6 0-15,6-7-1 0,-1-7 0 16,3-8 0-16,0-9 1 0,1-5 2 15,1-3 1-15,0 0 1 0,-1-17 0 0,-1 1 1 16,-2-2 2-16,3-1 2 0,-7-4-1 16,0 1 1-16,0-1-2 0,-4 2-2 15,0 1 1-15,0 2-3 0,0 4-2 16,-10 14-1-16,10-15-4 0,-17 15-3 0,5 0 0 16,-1 2-4-16,-1 3-4 0,1 2-7 15,1 1-10-15,-4 0-33 0,3 0-38 16,3-3-2-16,-1-2 2 0</inkml:trace>
  <inkml:trace contextRef="#ctx0" brushRef="#br0" timeOffset="16309.89">13480 8584 149 0,'0'-13'75'0,"0"13"-6"16,0 0-13-16,0 0-13 0,0 0-15 15,6 0-16-15,-6 0-4 0,6 0 1 16,0 5-2-16,5 7 0 0,-1 3 4 16,-2 2 3-16,9 4 2 0,-5 1-1 0,5 4-2 15,3 2-1-15,3 0-2 0,2 0 3 16,2 2-1-16,2 0-2 0,2 0-1 15,0-2-2-15,2-1-2 0,2-1 2 16,-2-2-2-16,-2-3 0 0,2 0 0 16,0-4-1-16,-2 1-3 0,0-1 1 0,-4-3-1 15,-2 2 0-15,0-3 0 0,-5-1-1 16,-1-1 1-16,-2-2-1 0,-1-1-2 16,-6-2-3-16,1-1-1 0,-5-3-5 15,2-1-3-15,0-1-4 0,-3 0-4 16,-1 0-3-16,0-12-12 0,-4 12-20 0,0-18-26 15,2 7-15-15,-2 0 2 0</inkml:trace>
  <inkml:trace contextRef="#ctx0" brushRef="#br0" timeOffset="16959.16">14443 10231 158 0,'0'12'93'16,"0"-2"-5"-16,0-3-15 0,0-4-21 0,0-1-26 15,2-2-20-15,4 0 1 16,0 0-4-16,5-15-1 0,1 15 0 0,5-20-1 16,-3 6 0-16,5 0 0 0,-3-2-1 15,5-1 1-15,0-3 0 0,1-1-2 16,-3 0 3-16,2-2 0 0,-3 2 1 0,3-1 2 15,-5 2 0-15,-1 3 1 0,-1-1 0 16,-1 4 0-16,-7 1 1 0,4 13 2 16,-1-17 0-16,-1 17 0 0,-4 0 1 15,4 0-1-15,-4 5-1 0,3 6 1 16,-3 6-2-16,4 5 0 0,-4 4-3 0,4 5 0 16,-1 5-2-16,3 1 0 0,-2 5-3 15,3 1 1-15,-3 2-2 0,4 1-1 16,-6 0-1-16,3 1-3 0,-1-2 1 15,-2-1-7-15,0-2-3 0,-1-4-7 16,1-2-16-16,-4-5-37 0,0-6-28 0,0-2-2 16,-2-5 1-16</inkml:trace>
  <inkml:trace contextRef="#ctx0" brushRef="#br0" timeOffset="17726.08">15121 11227 192 0,'4'0'88'0,"-2"0"-3"0,4 2-8 0,-4 4-15 16,7 1-31-16,-5 4-6 0,4 1-1 16,-2 2-2-16,3 3-4 0,1 2 3 15,-2 2 0-15,5 1-5 0,-3 1-3 16,2 3-1-16,3-1-1 0,-1 2-4 15,3 0 1-15,-3-1-3 0,5-1-4 0,-5 0-1 16,1-2-4-16,1-4-6 0,1-1-6 16,-5-2-5-16,5-2-11 0,-5-3-13 15,-6-1-36-15,5-3-36 0,-5-1-3 16,0-1 5-16</inkml:trace>
  <inkml:trace contextRef="#ctx0" brushRef="#br0" timeOffset="18292.75">15700 12471 140 0,'8'-18'88'0,"0"5"-4"0,1-4-21 16,1-2-26-16,-4-4-27 0,0-2-7 0,5-1-2 15,-9-3-1-15,0 0 1 0,0 0 1 16,2-1-2-16,-4 1 2 0,0 1 0 16,0 2 2-16,-19 2-3 0,9 4 8 15,-2 3 0-15,-3 3 2 0,-1 14 0 0,-1-16-1 16,-1 16 1-16,1 0 0 15,-4 0-1-15,7 4 0 0,-3 6-6 0,3 3-1 16,6 5-1-16,8 3 1 0,0 5-1 16,0 3-1-16,0 4 0 0,2 3 0 15,4 4 0-15,4 3-1 0,5 5 1 0,-1 2 1 16,5 3 1-16,-1 3 2 0,-1 1-2 16,1 0 2-16,-3 3 1 0,-1-3 0 15,-3 1 1-15,-3 0 0 0,0-3 0 16,-8-1-1-16,0-3 0 0,0-5 2 15,0-2-2-15,-10-5 2 0,-2-3-1 0,-3-7 2 16,-1-6 0-16,-3-4-1 0,-4-5-2 16,0-7-1-16,1-6-1 0,-3-1-1 15,4 0 0-15,3-11-2 0,-3-3-1 16,4-3-2-16,5-5-3 0,2-5-3 16,10-4-2-16,0-6-5 0,0-2-8 0,0-5-7 15,6-3-22-15,6-3-33 0,3-3-24 16,5 0-3-16,3-1 4 0</inkml:trace>
  <inkml:trace contextRef="#ctx0" brushRef="#br0" timeOffset="22241.83">13021 10632 180 0,'0'0'53'15,"0"0"-8"-15,0 0-6 0,0 0-9 16,0 0-8-16,0 0-8 0,-8 0-8 0,8 0-5 16,0 0 0-16,0 0-2 15,0 0 2-15,0 1 0 16,0 1 1-16,0 1-1 0,0 0 1 16,2 0 1-16,-2 0 2 0,0 0-2 0,0 1 3 15,0-2 6-15,0 1-6 0,0 0 0 16,0-1 1-16,0 0-2 0,0 1 0 15,0-2 1-15,0-1 1 0,2 0-3 16,2 0 0-16,-4 0-5 0,4-14 4 16,4 14-2-16,-4-18-2 0,3 8-2 0,3-2-11 15,-2-5-33-15,7-1-45 0,-7-2-3 16,6-4-1-16</inkml:trace>
  <inkml:trace contextRef="#ctx0" brushRef="#br0" timeOffset="23258.67">10501 5777 127 0,'-12'-14'91'0,"12"14"2"16,-13-12-13-16,13 12-24 0,-14-13-30 15,14 13-17-15,-15-17 0 0,15 17 4 0,-14-17-3 16,14 17 1-16,-17-16-4 15,17 16 0-15,-12-18 0 0,12 18 0 0,-13-15-2 16,13 15-4-16,-10 0-1 0,10-14-3 16,0 14 2-16,0 2 0 15,0 2 0-15,0 5 0 0,0 2-2 0,4 3 2 16,0 1 1-16,0 1 0 0,3 2 1 16,3-1-1-16,-6 4-1 0,4-4 1 15,3 2 0-15,-1 2 1 0,0-5-1 16,-1 1 0-16,1-5 0 0,0-1 0 15,1-5 0-15,1-5 1 0,1-1 1 0,-1 0 1 16,4 0 0-16,-3-24 0 0,8 5 1 16,-5-6-1-16,5-7 0 0,1-5-2 15,3-6-1-15,4-4-3 0,-2-4-5 0,4-4-11 16,0 0-27-16,-4-2-53 16,4-1-3-16,-4 0 0 0</inkml:trace>
  <inkml:trace contextRef="#ctx0" brushRef="#br0" timeOffset="26434.32">10580 8591 172 0,'2'0'50'0,"6"-12"-1"16,-6 12-9-16,4-20 0 0,2 8-2 16,1-2-12-16,1-1-6 0,-4-2-15 15,5 0 0-15,-1-3-2 0,0-1 1 16,3 1-1-16,-3-3 0 0,2 2-1 16,-3 0 2-16,1 3-2 0,0 2 0 15,-6 1-1-15,5 3 0 0,-5 2-1 0,-2 10-1 16,4-16-1-16,-6 16-5 0,2 0-1 15,0 0-12-15,-2 0-15 0,0 0-30 16,0 0-23-16,0 0-2 0</inkml:trace>
  <inkml:trace contextRef="#ctx0" brushRef="#br0" timeOffset="32626.12">17461 1375 209 0,'-8'4'83'0,"8"1"-15"0,0-1-18 16,0-2-28-16,-13 1-19 0,13-2-2 15,0-1-1-15,0 0 1 16,0 0-1-16,0 4 1 0,0-1 0 0,0 1 0 16,2 3 1-16,5 1 1 0,-3 2-2 15,0 1 1-15,2 2-1 0,2 2 1 16,-4 2-1-16,1 3 0 0,-1 2 1 16,2 1-1-16,-2 1 0 0,-2 2 0 15,0 0 0-15,-2 0 1 0,0 3 1 0,0-3-2 16,0-1 2-16,0 0-1 0,0-2 0 15,-10-4 0-15,10 0 1 0,0-5 0 16,-8-1-1-16,8-3 0 0,0-4-1 16,0-2 0-16,4-3 0 0,-2-1-1 15,6 0 0-15,0 0-1 0,7-20-7 0,-1 7-9 16,7-2-39-16,-2-3-36 0,1-1 0 16,1-1-1-16</inkml:trace>
  <inkml:trace contextRef="#ctx0" brushRef="#br0" timeOffset="32921.83">17932 1290 156 0,'0'3'77'16,"4"-2"-10"-16,-2 0-20 0,9-1-18 0,-1 0-11 15,5 0-10-15,1 0-8 16,5 0-2-16,4 0-8 0,-3-10-22 0,5 10-25 15,-2 0-24-15,2 0 1 0</inkml:trace>
  <inkml:trace contextRef="#ctx0" brushRef="#br0" timeOffset="33559.58">18244 1276 127 0,'-10'1'81'0,"10"2"-5"0,-10 1-8 15,10 1-18-15,-11 8-18 0,11 1-25 16,0 5-4-16,-12 3-1 0,12 5-1 15,0 2 2-15,-10 5-1 0,10 2 0 0,0 3 0 16,-9 1 1-16,9 0-1 0,0 3-2 16,-10-2 0-16,10-3 0 0,0-4-2 15,0-3 0-15,-8-6 0 0,8-4-1 16,0-5 0-16,0-5-2 0,0-6-1 0,2-4 2 16,2-1 0-16,2 0 1 0,-2-11 1 15,3 0-2-15,-1-4 2 0,2-3 1 16,0-3 1-16,5-2 0 0,-3 0 1 15,-2-2 0-15,3 1 0 0,1 4 0 16,-2 0 0-16,1 2 1 0,-1 4-2 0,0 1 1 16,-1 13-1-16,1-15 1 0,-2 15-1 15,0 0 2-15,-1 0-1 0,-1 3 1 16,0 5 0-16,-6 1 0 0,2 3 0 16,-2 2 0-16,0-2 0 0,0 2 1 15,0 0-1-15,0-1 0 0,0 0 0 0,0-2 1 16,-10-2 1-16,10 1-1 0,0-3 1 15,-8-2-1-15,8-4-1 0,0-1 1 16,0 0-1-16,0 0-1 0,0-14 0 16,0 14-2-16,0-23 2 0,0 10-1 15,6 0-1-15,0-4 1 0,4 2-2 16,1-2-1-16,1 1 3 0,5 0-2 16,-5 1-1-16,5 4 1 0,-1 11-2 15,1-16 1-15,-1 16 0 0,1 0 0 16,-1 0 2-16,1 1 2 0,-3 5-1 0,1 4 2 15,-3 1-1-15,-2 4 1 0,-1 1-1 16,-1 2 3-16,-2 2 1 0,0-1-1 16,-4 0 1-16,3 1 0 0,-5-2 0 15,0 1-2-15,0-1 1 0,0-2-1 16,-13 0-1-16,13-1 2 0,-18-3-3 0,5 0 0 16,1-3-1-16,-1 0-1 0,-5-4 1 15,1-2 0-15,1-2 0 0,1-1-1 16,3 0-3-16,4 0-3 0,8-18-7 15,-13 5-21-15,13-2-46 0,0-4-14 0,4-3 0 16</inkml:trace>
  <inkml:trace contextRef="#ctx0" brushRef="#br0" timeOffset="34063.51">18943 1386 214 0,'0'0'83'16,"-6"0"-7"-16,6 0-26 0,0 0-24 0,4-15-24 15,2 15-1-15,7-20 0 0,1 9 0 16,5-2-2-16,3 0 0 0,1 0 0 15,2 0-4-15,0 0-8 0,0 0-32 16,-1 3-40-16,1 10-4 0,-4-19 1 16</inkml:trace>
  <inkml:trace contextRef="#ctx0" brushRef="#br0" timeOffset="34292.22">19249 1058 164 0,'0'0'69'0,"0"4"-10"16,0 8-9-16,0 6-6 0,0 6-17 0,0 5-7 15,-10 6-12-15,10 6-3 16,-13 5-2-16,7 6-1 0,-8 4-2 0,-1 0 1 16,1 2-1-16,-3 0-1 0,1-2 1 15,-3-4-4-15,0-3-5 0,1-6-10 16,3-5-21-16,-3-7-27 0,3-5-16 0,-1-6-2 15</inkml:trace>
  <inkml:trace contextRef="#ctx0" brushRef="#br0" timeOffset="34541.8">19065 1693 137 0,'23'-22'63'0,"0"1"-7"0,1 5-11 0,-1 1-6 15,2 4-9-15,-2 11-12 0,-3-15-13 16,1 15 2-16,0 0 1 0,-5 0 0 15,-1 5 2-15,-3 7-3 0,-8 5 0 16,2 4 4-16,-6 3-2 0,0 4 0 0,0-2-3 16,0 0-2-16,0-2 1 0,-10 0 1 15,10 0 0-15,0-4 1 0,0-2-4 16,0-5 0-16,0-3-1 0,0-9 0 16,2-1-3-16,8 0 0 0,5-15-3 15,4 0-8-15,-3-3-5 0,7-2-13 0,0-6-46 16,-1-1-20-16,1-4 0 0</inkml:trace>
  <inkml:trace contextRef="#ctx0" brushRef="#br0" timeOffset="36131.5">19724 1171 194 0,'0'0'89'0,"0"0"-12"0,0 0-19 16,0 0-28-16,0 0-22 0,0 0-5 15,0 0-2-15,0 0 2 0,0 0-2 16,0 0-2-16,0 1-1 0,3 4-2 0,1-1-16 16,2 0-39-16,0 2-30 15,-2 0-3-15</inkml:trace>
  <inkml:trace contextRef="#ctx0" brushRef="#br0" timeOffset="36642.81">19749 1456 161 0,'-10'4'77'0,"10"-2"-13"0,0 0-15 15,0 2-17-15,0-4-14 0,0 1-14 16,4-1-1-16,0 0-1 0,2 0 0 0,1 0 0 16,1 1 0-16,0 2 2 15,0-2-2-15,1-1-1 0,1 4 5 0,-2-2-5 16,3 1 1-16,-7 2-1 0,4-1 0 16,-6 6-1-16,0-1 1 0,-2 1-1 15,0 3 2-15,0-1-1 0,0 2-4 16,0 0 5-16,-12 1-1 0,12-2 0 15,-11 1-1-15,11-1 0 0,-10 1 1 0,10-2-1 16,0 0 0-16,-10-2 0 0,10-1-1 16,0 0-2-16,0-3-2 0,4-1-1 15,-2 0-4-15,0 2-6 0,6-4-5 16,-6 3 0-16,2-1 0 0,3 1 4 16,-5-1 5-16,2 0 6 0,0 1 6 0,-4-1 7 15,2 1-1-15,-2-1 12 0,0 1-1 16,0-1 1-16,0-1-4 0,0 1-1 15,0 0-6-15,0 0 0 0,0 1-5 0,0 0-1 16,0 1 0-16,0 1-1 0,0-2 1 16,2 0 0-16,4-1 1 0,-4 1-2 15,5 0 1-15,1-5 1 0,2 3 0 16,3-4-1-16,-1 0-1 0,5 0 0 16,-3 0-2-16,5 0-6 0,-3-15-20 0,3 15-27 15,-3-17-27-15,-1 7-4 0</inkml:trace>
  <inkml:trace contextRef="#ctx0" brushRef="#br0" timeOffset="36926.25">20037 1545 169 0,'0'0'60'16,"0"-10"-19"-16,0 10-11 0,6-12-6 0,0 12-3 15,6-11-3-15,3 11 1 0,3 0-10 16,-1-13-5-16,2 13 1 0,1 0 3 16,-3 0 1-16,4 0-1 0,-5 0 1 0,3 4 1 15,-5 4-5-15,-1 2-1 16,1 4 2-16,-8 5 1 0,0-1-5 0,-4 3 0 16,1 3-3-16,-3 1 2 0,0 0-2 15,0-1-2-15,0 0-2 0,-11 0-1 16,11-2-7-16,-14-1-12 0,3-3-20 15,1-2-24-15,-2-2-11 0,-3-5-7 0</inkml:trace>
  <inkml:trace contextRef="#ctx0" brushRef="#br0" timeOffset="37106.51">20196 1200 207 0,'8'-14'86'0,"0"14"-19"0,-1 0-24 16,-7 0-26-16,2 4-14 0,-2 10-4 15,0 9-4-15,0 2-11 0,-13 7-36 16,1 2-34-16,1 2-1 0</inkml:trace>
  <inkml:trace contextRef="#ctx0" brushRef="#br0" timeOffset="38108.44">20179 1182 137 0,'0'0'64'16,"2"0"-6"-16,-2 0-6 0,4 0-9 16,-4 0-17-16,5 1-16 0,1 1-9 0,-4 0 0 15,2 2-2-15,2 0 2 0,0 1-1 16,1-1 1-16,-3 2 2 0,2 4 0 16,-2 0 3-16,2 2-1 0,-6 5 0 15,2 3 1-15,-2 2 2 0,0 3-1 16,0 5 1-16,0 2-4 0,-10 2 0 0,10 4-1 15,-14 1 0-15,3 2-1 0,-1 1-1 16,1-2 2-16,-5 0-4 0,3-2-1 16,-1-5-2-16,2 0-2 0,-1-5-14 15,-1-4-39-15,5-5-30 0,-3-5-1 0</inkml:trace>
  <inkml:trace contextRef="#ctx0" brushRef="#br0" timeOffset="39743.18">20750 836 152 0,'0'0'70'0,"0"-10"-8"15,0 10-7-15,0 0-11 0,0 0-12 16,0 0-15-16,0 1-10 0,0 2-1 0,0-1-2 15,0 2 0-15,0 0-1 0,0 3 1 16,0 1 0-16,0 2-1 0,0 2-3 16,0 2 0-16,0 0 0 0,0 1-2 0,2 1 0 15,0 2-5-15,-2 1-3 16,4-4-15-16,-2 0-25 0,-2-2-36 0,4-1-3 16</inkml:trace>
  <inkml:trace contextRef="#ctx0" brushRef="#br0" timeOffset="40108.67">20861 717 138 0,'7'0'74'0,"-1"0"-9"0,2-12-3 16,0 12-11-16,3 0-26 0,-3 0-19 0,0 0 1 16,3 0-2-16,-3 0 0 0,2 2-1 15,-4 2 2-15,1 2-1 0,-1 0-2 16,0 0 4-16,-2 2-2 0,0 3 0 16,0 0 0-16,0 0 1 0,1 3-1 15,-5-1 0-15,2 3-1 0,0 1 1 0,2-1-2 16,-2 1 0-16,0-1-1 0,0 3 0 15,2 3-2-15,0-3 0 0,-2 1 0 16,0 0 0-16,5-1-1 0,-5-1-1 16,0-1-2-16,2-1-3 0,0-2-2 15,-4 0-12-15,0-1-18 0,0-3-29 0,0 0-25 16,0-4-1-16</inkml:trace>
  <inkml:trace contextRef="#ctx0" brushRef="#br0" timeOffset="40294.11">20863 994 185 0,'0'-12'75'0,"0"12"-8"0,0-10-14 0,0 10-16 15,0 0-28-15,7-13-9 0,-3 13-3 16,4 0-3-16,0 0-27 0,3-10-37 15,-5 10-17-15,0 0 0 0</inkml:trace>
  <inkml:trace contextRef="#ctx0" brushRef="#br0" timeOffset="40480.65">20870 1115 170 0,'0'1'73'0,"0"0"-11"16,4 0-12-16,0-1-16 0,4 0-16 16,-2 0-15-16,5 0-6 0,-1 0 3 0,2 0-12 15,-1 0-13-15,1 0-25 0,-4 0-30 16,1 0-4-16</inkml:trace>
  <inkml:trace contextRef="#ctx0" brushRef="#br0" timeOffset="40695.92">20665 1426 180 0,'0'5'81'0,"0"0"-9"0,2-5-11 15,13 0-20-15,1 0-35 0,5 0-3 16,1-14-1-16,7 14 0 0,0-19-1 15,4 19 0-15,-2-19-2 0,0 19-4 0,3-18-12 16,-8 18-29-16,1-15-39 0,-2 15-3 16</inkml:trace>
  <inkml:trace contextRef="#ctx0" brushRef="#br0" timeOffset="40908.36">20841 1496 173 0,'-9'21'87'16,"9"5"-15"-16,-18-1-15 0,18 4-12 16,-10 0-25-16,10 2-13 0,-11-2 0 0,11 5-3 15,0-2-3-15,0 2-1 0,-6-1-1 16,6 0-2-16,0-1-5 0,0-5-1 16,0-4-1-16,0-4-7 0,0-4-12 15,0-8-9-15,0-3-9 0,4-4-7 0,2 0 5 16,1 0 7-16,1-21 8 0</inkml:trace>
  <inkml:trace contextRef="#ctx0" brushRef="#br0" timeOffset="41426.71">20839 1896 145 0,'12'-27'31'16,"0"-3"11"-16,3 0 9 0,-5 1-5 16,5 1-2-16,-3 2-6 0,1 5-15 15,-1 2-16-15,0 5-1 0,-1 14 0 16,-1-13 1-16,-2 13-1 0,3 3-1 0,-7 3-1 16,0 6 1-16,-2 4-2 0,0 2-1 15,0 3-1-15,-2 2 0 0,0 1-1 16,0-1 0-16,0-1 0 0,0-2 0 0,0-1 1 15,-10-3 2-15,10-2-2 0,-11-5 1 16,11-1 0-16,-8-4-1 0,8-4 0 16,-8 0 0-16,8 0 0 0,-13-18-1 15,13 5-1-15,0-2 1 16,0 0-1-16,5-6 1 0,-1 0-1 0,2-3 0 16,4 1-1-16,3 0 1 0,1-1 0 15,3 1 0-15,-1 3 0 0,3 2 1 16,-3 3 0-16,3 5 3 0,2 10-2 15,-7 0 4-15,-1 0-1 0,-1 0 0 16,-2 0 0-16,-1 6 0 0,-9 8-1 0,0 4 0 16,0 1 0-16,0 4-4 0,-9 0 1 15,9 2-3-15,-14-1-2 0,1 0-4 16,-1-1-4-16,2 0 0 0,-3-5-11 16,3-2-5-16,-1-2-9 0,1-5-2 15,-1-5-2-15,3-2 3 0,0-2 5 0,10 0 12 16,-13 0 12-16,13-20 21 0,-12 9 9 15,12-5 9-15,0 0 4 0,0-1 4 16,-8 2-2-16,8-1-1 0,0 2-7 16,0 1-7-16,2 13-12 0,0-14 0 15,2 14-1-15,0 0 0 0,4 0-1 0,-6 5 1 16,7 4 1-16,-1 2-3 0,0 3-3 16,3 2 0-16,1-1-2 0,0 0 0 15,5 3-2-15,-5-2-2 0,1 1-5 0,3-3-9 16,1-2-21-16,-7 1-19 15,5-4-29-15,-3-2-6 0</inkml:trace>
  <inkml:trace contextRef="#ctx0" brushRef="#br0" timeOffset="42390.68">21473 1117 135 0,'0'0'85'0,"0"0"-6"0,0 0-11 0,0 0-9 16,2 0-22-16,-2 0-28 0,4 1-4 15,-1 0 1-15,1 3-2 0,2-1 0 16,4 0-1-16,-4 1-3 0,3-3-2 0,1 0-5 16,0 2-6-16,3-3-19 0,-5 0-44 15,4 0-18-15,-7 0 0 0</inkml:trace>
  <inkml:trace contextRef="#ctx0" brushRef="#br0" timeOffset="42566.47">21448 1380 167 0,'0'10'88'0,"0"-2"-10"0,0-1-16 0,0 0-16 16,0-2-23-16,0-1-20 0,0-1-3 15,3 0-6-15,3 1-11 0,-4 1-31 16,4-1-37-16,-2-2-8 0,2 2 2 16</inkml:trace>
  <inkml:trace contextRef="#ctx0" brushRef="#br0" timeOffset="42726.55">21521 1624 135 0,'0'10'85'0,"0"0"-3"0,0-4-7 0,0 1-10 15,0-3-23-15,0-3-32 0,0-1 1 16,0 0-4-16,0 0 0 0,4-18-6 16,2 8-1-16,2-5-4 0,1-3-8 15,-1-2-29-15,2-5-51 0,-1-1-6 0,3-2-1 16</inkml:trace>
  <inkml:trace contextRef="#ctx0" brushRef="#br0" timeOffset="43409.25">21816 847 196 0,'0'-14'94'0,"0"14"-8"0,0 1-18 16,0 5-25-16,0 9-32 0,-14 6-4 15,14 6-3-15,-12 6 1 0,12 6-3 16,-15 1-1-16,15 3-1 0,-16-1-1 16,16 1 0-16,-13-1 0 0,13 0 1 0,-10-7-2 15,10-3 0-15,0-8-1 0,0-9 3 16,0-7 0-16,4-8-1 0,4 0 1 16,5-13-1-16,1-2 1 0,1-5 1 15,1-4-1-15,3-4 0 0,1-3-1 16,1 0-1-16,2-3 1 0,-1 0 2 0,1 0-1 15,-4 2 0-15,-1 4 0 0,1 3-1 16,-7 5 2-16,3 2 1 0,-5 5-2 16,-1 13 0-16,-3 0 1 0,-4 0 0 15,-2 0-2-15,0 3 1 0,0 9 2 16,0 5-1-16,-15 2-2 0,7 3-1 0,0-1 2 16,-3 2 0-16,1-2 0 0,2 0 0 15,0 0 0-15,8 0 0 0,-15-4-2 16,15-3 1-16,0-2 2 0,0-3-1 15,0-6 0-15,0-1 0 0,6-1-1 16,7-1 0-16,-3 0 1 0,2 0 0 0,1 1 1 16,-1 1-1-16,1 0-1 0,-3 2 2 15,-2 2 1-15,-2 3-1 0,-3 4 0 16,-3 3 0-16,0 6 2 0,0 4-2 16,-17 2-1-16,5 3 1 0,-5-1-1 0,-2 3 1 15,-1-1-2-15,-3 1 2 0,-2 0 1 16,2-1 1-16,1-6-2 0,-1 0 2 15,2-6 0-15,5-1 0 0,1-5 0 16,7-3-2-16,8-3 0 0,0-3 0 16,0-4 0-16,6-1 0 15,5 0-2-15,3-16-1 0,3 16-1 16,1-19-1-16,1 6-3 0,1-1-2 16,3-1-4-16,0-2-5 0,-4 0-9 15,-1-1-16-15,1-1-20 0,-5 1-21 16,1 2-5-16</inkml:trace>
  <inkml:trace contextRef="#ctx0" brushRef="#br0" timeOffset="43692.97">22009 1320 172 0,'0'0'79'0,"-7"0"-8"0,7 0-11 16,0 0-13-16,0 0-20 0,-12 6-18 15,12 5-3-15,0 0 0 0,0 5 3 0,0 2 0 16,0 3 4-16,0 4-2 0,2 3 1 16,2 4 1-16,2 4-1 0,-1 3 0 15,3 0 0-15,-2 3-2 0,4-1 0 16,1 2-4-16,1-1 0 0,-2 1 1 0,3 0-2 16,-3-5 1-16,3 0-3 0,-5 0-1 15,2-5-2-15,-2-5 0 0,-1 0-2 16,-3-7-4-16,-2-2-4 0,0-2-6 15,-2-7-5-15,0-1-9 0,0-5-16 16,0-4-25-16,-15 0-27 0,15 0-7 0,-12-21 2 16</inkml:trace>
  <inkml:trace contextRef="#ctx0" brushRef="#br0" timeOffset="43849.93">22052 1691 148 0,'0'-13'87'0,"0"13"-4"15,0-15-10-15,0 15-15 0,0 0-21 16,-12 0-30-16,12 6-4 0,-15 6-3 16,3 3-2-16,-3 3-4 0,1 3-8 15,-3 1-18-15,1 2-37 0,-1 0-25 0,-3-1 0 16</inkml:trace>
  <inkml:trace contextRef="#ctx0" brushRef="#br0" timeOffset="44006.61">21957 1803 214 0,'27'-14'101'0,"2"2"2"16,-6 12-17-16,3-15-50 0,-1 15-17 15,0 0-3-15,0 0 1 0,-2 0-8 16,1 0-9-16,-1 5-1 0,0 4-12 16,0 0-34-16,-1-2-55 0,1 1-6 0,-2-4-1 15</inkml:trace>
  <inkml:trace contextRef="#ctx0" brushRef="#br0" timeOffset="44892.27">22606 1166 134 0,'6'0'82'0,"0"0"-2"15,3 0-12-15,1 0-38 0,2 0-30 0,-1-12-5 16,1 12 2-16,1 0-2 0,-1-16 1 16,-2 16 3-16,3-12 1 0,-3 12 7 15,0 0-1-15,-3 0 2 0,-1 0 2 16,0 0 0-16,-2 0 3 0,-4 0-1 0,0 8 2 16,0 6 0-16,0 2-2 0,0 3-2 15,0 4-1-15,0 4-2 0,-8 1-1 16,8 5-2-16,0-1 1 0,-8 2-2 15,8 0 0-15,0 3-2 0,-11-4 1 16,11 1-2-16,0-4 1 0,-8-2-1 0,8-2 0 16,0-6 0-16,-10-1 0 0,10-5-1 15,0-2-2-15,-9-6 1 0,9-1-1 16,0-5 0-16,0 0 0 0,-10 0 1 16,10 0 1-16,0-20-2 0,2 5 0 0,0 0 1 15,2-4 0-15,0 0 0 0,3 2 0 16,-1-2 0-16,2 1 0 0,0 3 0 15,3 1 0-15,-3 14 3 0,2-13 2 16,1 13 3-16,-3 1-2 0,2 6 2 16,-4 3 0-16,1 9 2 0,-3 0-1 0,0 5-1 15,-2 1 0-15,0 3-2 0,-2-1 0 16,0 0 0-16,0-2-1 0,0-1-1 16,0-1-1-16,-10-4 3 0,10-5-1 15,-11-3 1-15,11-4 1 0,-12-5-2 16,12-2 0-16,0 0-1 0,-8 0 1 0,8-23-1 15,0 10-2-15,0-4-3 0,0-4 1 16,4 0-2-16,0-5-1 0,4 0-1 16,3-2 2-16,-1 3 0 0,4-1-3 15,-1 5 2-15,5 3 4 0,-5 4-1 16,3 14 2-16,1-15 2 0,-3 15 1 0,1 0 1 16,1 7-1-16,-5 3 2 0,1 7-1 15,-6 1 2-15,3 2-2 0,-1 3 0 16,-8 1 1-16,4 0 0 0,-4-1-1 15,0-1-1-15,0-2 1 0,0-2 0 0,0-4-2 16,-12-2 1-16,12-5-1 0,-15-2-2 16,15-4 0-16,-14-1-1 0,14 0 0 15,-15 0-3-15,15-18-1 0,-8 5-2 16,8-3-2-16,0-4-2 0,0-3-5 0,0-5-9 16,0-1-29-16,4-2-50 0,0-2 0 15,4 2 1-15</inkml:trace>
  <inkml:trace contextRef="#ctx0" brushRef="#br0" timeOffset="45342.75">23276 1035 143 0,'-15'1'98'16,"15"1"0"-16,-10-1 0 0,10 0-28 0,0-1-53 15,-10 0-13-15,10 0-3 0,4 0-1 16,2-11 0-16,-2 11 0 15,6-13 0-15,3 13-1 0,1-10 0 16,1 10-6-16,1-13-2 0,3 13-5 16,-5-14-12-16,3 14-29 0,-3-15-34 0,1 15-8 15,-3-11-1-15</inkml:trace>
  <inkml:trace contextRef="#ctx0" brushRef="#br0" timeOffset="45494.38">23400 963 194 0,'0'15'83'0,"-13"3"-13"16,13 3-11-16,-16 2-15 0,16 3-26 16,-15 0-13-16,15 5-5 0,-12-1 0 15,12 2-2-15,-10 2-3 0,10-2-5 0,-11-5-11 16,11-2-18-16,0-2-23 0,-8-4-27 16,8-4-2-16</inkml:trace>
  <inkml:trace contextRef="#ctx0" brushRef="#br0" timeOffset="46043.49">23495 892 133 0,'6'0'81'0,"-2"0"-1"0,-4 0-7 16,0 0-17-16,0 10-12 0,0 10-24 15,-16 8-9-15,5 5-2 0,-3 9-3 16,-1 1-1-16,-5 5-2 0,-3 4 0 15,-2 4-1-15,-2 2-1 0,-4 0 1 16,4-3 3-16,-1-1 3 0,1-5-1 0,2-6 0 16,2-5 0-16,2-5-1 0,5-6 2 15,3-8-1-15,13-6-1 0,-12-8-4 16,18-5-3-16,0-12 1 0,7-2-2 16,3-2 3-16,5-4-2 15,4-3-1-15,2 0-1 0,2-1 1 0,-2 2 0 16,2-2 1-16,-1 1 1 0,1 3 2 15,-2 5 3-15,-2 1-4 0,-4 14 3 16,-3-14 1-16,-5 14-1 0,-3 0 1 16,-6 5-1-16,-4 3-1 0,0 6-3 0,0 2 0 15,-10 3-3-15,0 3-2 0,-1 0-4 16,-3 3-3-16,-3-1-1 0,1 0-2 16,-1-1 0-16,-4-3 2 0,3-4 1 15,1-2 2-15,1-6 3 0,1-3 4 16,3-5 3-16,2 0 1 0,1 0 4 0,9-11-2 15,-12 11 0-15,12-22 1 0,0 9 0 16,0 2 1-16,0-3 2 0,0 14 0 16,0-15 2-16,0 15-1 0,2 0 0 15,2 0 1-15,2 10 0 0,1 4-1 16,-1 7 0-16,0 6-1 0,2 5-3 0,-6 3 0 16,4 4 0-16,1 4 0 0,1 2-4 15,-4 2-1-15,2 0-6 0,-2-3-8 16,5-2-14-16,-9-5-46 0,4-4-32 15,-2-8-1-15,2-6-1 0</inkml:trace>
  <inkml:trace contextRef="#ctx0" brushRef="#br0" timeOffset="47041.64">23817 846 163 0,'0'3'87'0,"0"3"-2"0,0 3-11 16,2 0-17-16,-2 2-32 0,2 4-12 0,-2 6-2 16,3-1-3-16,-3 4-6 0,0 4-3 15,0 0-3-15,0 1-1 0,0 1 1 16,0 1-4-16,0-3-2 0,0-2 1 15,0 0-1-15,0-6 2 0,0-2 0 16,0-4 6-16,0-5-2 0,0-8 3 0,2-1 3 16,2 0-1-16,0-12 3 0,4 0 2 15,3-5 0-15,-5 1 0 0,4-3 3 16,-2 0-2-16,3-1-2 0,-1-2 1 0,2 1-1 16,-1 0-3-16,1 2-1 15,1 1-1-15,-3 2-3 0,0 6-2 0,1 0-9 16,-3 10-17-16,-2-18-35 0,0 18-27 15,-4 0-5-15</inkml:trace>
  <inkml:trace contextRef="#ctx0" brushRef="#br0" timeOffset="47541.75">23863 1179 145 0,'-10'16'100'0,"10"3"0"0,0 0-10 0,-13 4-20 15,13 2-40-15,0 2-17 0,-10 0-3 16,10 1-3-16,0 3-4 0,-11-1-3 16,11 1-2-16,0-3-1 0,0-2-6 15,0 0-2-15,-8-3-5 0,8-7-4 0,0-1-3 16,0-6-8-16,2-2-4 0,0-6 8 16,0-1 10-16,0 0 7 0,3 0 6 15,-3-15 7-15,2 6 5 0,0-5 4 16,0 0 4-16,0-3 12 0,2 2-6 15,1-3-7-15,-1 1-4 0,2 0 1 0,2 2-3 16,1 0 0-16,1-1-2 0,3 0-2 16,-1 3-1-16,3 0 0 0,1 0-2 15,-1 3 0-15,1-2-2 0,1 12 1 16,0-16 3-16,-1 16-1 0,-3-12 3 16,-1 12-1-16,-2 0 0 0,-3 0 2 0,-5 2-1 15,-2 8 0-15,-2 1-1 0,0 7-3 16,-15 1-1-16,3 4-1 0,-4 1 0 15,-3 4 0-15,-2-3 0 0,3 2-1 16,-5-2 1-16,0 0-1 0,0-2 2 0,1-2 1 16,5-6-1-16,3-2 1 0,3-7-1 15,11-2 1-15,0-4 0 0,0 0 0 16,0-18-2-16,11 7-2 16,1-1-4-16,1-3 1 0,1 0-9 15,3-1-4-15,-1 0-9 0,-1-2-24 0,-1 3-36 16,-2 0-14-16,1 2-1 0</inkml:trace>
  <inkml:trace contextRef="#ctx0" brushRef="#br0" timeOffset="47878.9">23664 1880 221 0,'0'6'104'15,"-8"0"-1"-15,8 0-18 0,0-1-30 16,0-1-34-16,0 2-3 0,0-1-3 16,0 3 0-16,0-1-2 0,0 3-3 0,0 1-2 15,0 1-7-15,0 1-1 0,0-2-8 16,0 2-9-16,2 0-10 0,2-2-25 16,0-3-50-16,1-3-13 0,3-1-1 0</inkml:trace>
  <inkml:trace contextRef="#ctx0" brushRef="#br0" timeOffset="48227.54">23817 1969 133 0,'9'-11'97'0,"-1"11"1"0,-2 0-9 15,2 0-21-15,-1-12-34 0,1 12-22 16,-2 0-4-16,2 0-1 0,-1 0-2 16,1 0-2-16,0 0-3 0,0 0 0 15,-1 0-2-15,3 0-5 0,-2 0-5 16,2 0-3-16,-1 0 2 0,1 0-1 0,0 0 1 15,3 0 3-15,-3 0 3 0,3 0 3 16,-1 0 4-16,2 0 7 0,-1 0 3 16,-1 0 3-16,1 0 1 0,1 0 0 15,-2 0 1-15,3 0 0 0,-3 0 0 16,1 1-2-16,-1 3 0 0,-1 0-1 0,1 1-6 16,-4 1-5-16,5 0-1 0,-7 1-3 15,4-2-7-15,0 0-9 0,-1-2-4 16,1 2-3-16,-2-5-3 0,3 1 0 15,-3-1 3-15,0 0 7 0,3 0 3 16,-5 0 5-16,2 0 9 0,0 0 3 0,-2 0 3 16,3-14-2-16,-1 14-3 0,0-15-15 15,1 15-38-15,1-19-31 0,-2 19 0 16</inkml:trace>
  <inkml:trace contextRef="#ctx0" brushRef="#br0" timeOffset="50526.04">17438 2379 160 0,'0'0'50'16,"0"0"-2"-16,0 0-1 0,0 0-7 16,4 0-5-16,3 0-6 0,-5 0-12 0,4 0-9 15,0 0 0-15,4 0 0 0,1 0 0 16,-1-12 0-16,2 12 0 0,3 0 0 16,4 0-1-16,-3-11 0 0,3 11 0 15,3 0-2-15,1-13 3 0,4 13-3 16,2 0 1-16,-2-14-3 0,4 14 0 0,2 0 0 15,0-11-1-15,2 11-1 16,-2 0 0-16,2 0-1 0,0 0-2 0,1 1 6 16,-1 3-4-16,0-1 0 0,0 1 3 15,0 0-2-15,0 0 0 0,-2 0 2 16,0-3 1-16,1 1 1 0,-1 1 0 0,-2-3-2 16,2 0 2-16,-2 0 0 0,0 0-3 15,0 0 2-15,0 0-2 0,4-11 0 16,-6 11 0-16,2 0-1 0,0 0-1 15,2-12 0-15,2 12 1 0,-2 0 0 16,-2 0 0-16,6 0 1 0,-2 0 0 0,-1 0-2 16,3 0 0-16,0 0 1 0,2-13 0 15,-4 13 0-15,3 0 2 0,-1 0-1 16,2-10 0-16,-4 10 1 0,0 0-2 0,3 0 2 16,-5-12-1-16,2 12 0 15,-2 0-1-15,0 0 0 0,-2 0 0 16,2 0 0-16,-4 0 0 0,2 0-2 0,0 0 1 15,-4 0 0-15,2 0-1 0,0 2 0 16,-4-1 1-16,1 2 0 0,-1 1-1 0,0-3 1 16,0 0 2-16,-2 0 0 15,3-1 1-15,-3 0-1 0,4 0 2 0,-2 0-1 16,4 0-2-16,0 0 1 0,2-13 0 16,2 13 0-16,2 0-2 0,0-13 1 15,0 13-1-15,4 0 2 0,-3-12-1 16,1 12-1-16,0 0 0 0,0 0 0 0,-2 0 0 15,1 0-1-15,-1 0 1 0,-4 0 1 16,4 0 1-16,-6 2-4 0,2-1 1 16,0 3 2-16,2-2-1 0,-4 0 2 15,4-1-1-15,-2 0 0 0,0 0 1 16,0 0-1-16,2 0 1 0,0 0 0 0,-2 0 0 16,2 2-2-16,0-3 1 0,0 4 0 15,2-2 0-15,-4 1 0 0,2 1-1 16,1-1 0-16,1 0-1 0,2 1 1 15,-2-2 0-15,-2 1 0 0,4-2 0 16,1-1 0-16,1 0-1 0,-2 0 0 0,2 0 0 16,1 0 1-16,-1 0 0 0,-2 0 0 15,2 0-1-15,3-10 0 0,-9 10 4 16,4 0-2-16,-2 0 0 0,0-13-1 16,-2 13 1-16,0 0-2 0,-2 0 0 0,0 0 1 15,-2 0 0-15,2 0 1 0,0 0-4 16,-2 0 3-16,2 0 0 0,0 0 1 15,0 0-1-15,0 0 2 0,2 0-1 16,0 0-1-16,1 0 0 0,1 0 0 0,-2 0 4 16,2 0-4-16,0 0 0 0,-2 1 0 15,2 2 0-15,-2-1-1 0,0 0 1 16,3 0 0-16,-5 1 0 0,2-1 0 16,-2 1-4-16,2-2 4 0,-2-1 0 15,0 1 0-15,0 1 0 0,0-2 1 0,0 0-1 16,0 0 0-16,-2 0 0 15,2 0 0-15,-2 0 0 0,-3 0 0 0,3 0 0 16,0 0 0-16,-4 0 1 0,2 0-2 16,-2 0 1-16,0 0 1 0,-1 0-1 15,1 1 0-15,0 2 2 0,-4 0-2 0,4 1 0 16,-5 0 1-16,3 0 0 0,0-2 1 16,-1 1 2-16,1-2-3 0,0 2 1 15,0-2 0-15,-1-1 1 0,1 1 0 16,2-1-1-16,0 0-2 0,2 0 1 15,-3 0 0-15,1 0-3 0,2 0 3 0,0 0 0 16,-2 0-1-16,0-11 0 0,1 11 0 16,1 0 0-16,-2 0 2 0,0-15-1 15,2 15 0-15,-2 0 0 0,-1-11 0 16,1 11 2-16,2 0 2 0,0-14-1 16,-2 14 2-16,4 0 2 0,-2-12-1 0,-1 12 2 15,1 0-1-15,0-16 2 0,2 16-2 16,-2-10 0-16,-2 10-1 0,2-11 0 15,-2 11-3-15,-1 0-1 0,1-14-1 0,-2 14-1 16,0 0 0-16,-1-11 0 16,-1 11 1-16,-2 0-4 0,-1 0 4 0,1-12-2 15,-3 12 2-15,-1 0-1 0,-1 0 1 16,-1 0 3-16,-1 0-1 0,-2-10 1 16,1 10-1-16,-3 0-1 0,0 0 0 15,-1 0 1-15,1 0 0 0,-4 0-1 16,2 0-2-16,0 0-1 0,1 0 1 0,-3 0 0 15,2 0-1-15,0 0 1 0,0 0 1 16,0 0-2-16,1 0 1 0,-1 0-1 16,0 0 1-16,0 0-1 0,0 0 3 0,-1 0-1 15,-1 0 0-15,-2 0-1 0,2 0-4 16,-2 0 0-16,-2 0-14 0,0 0-21 16,0-13-41-16,-8 13-54 0,-5-10-3 15,-3 10-1-15,-5-16 0 0</inkml:trace>
  <inkml:trace contextRef="#ctx0" brushRef="#br0" timeOffset="52192.44">25295 1034 182 0,'-10'7'96'0,"10"4"0"0,0-1-1 15,0 0-59-15,0 1-36 0,0-2 0 0,0-1-1 16,2 1 1-16,0-3 0 0,4-2 2 15,1 1 0-15,1 1-1 0,2 2 1 16,0-2-1-16,1-1 1 0,-1-1 0 16,-2-3-1-16,1 2 0 0,-1-3 1 15,-2 1 1-15,0 1-1 0,-4 2 1 0,1 0-1 16,-3 4 0-16,0 1 1 0,0 3-1 16,-9 1 1-16,9 5 0 0,-18 0-2 15,5 1 1-15,-1 2 1 0,-1 1-2 16,1-2 2-16,-3 0 0 0,3 1-1 15,3-2 0-15,-1-4-1 0,12-1 1 0,-12-4-1 16,12-1-1-16,0-4-1 0,0-4 1 16,4-1-1-16,6 0 0 0,0 0 1 15,5 0-1-15,-1-11 1 0,1 11-1 16,1 0 0-16,-1-11 1 0,-1 11 1 16,-1 0 0-16,-3 0-1 0,-2 0 0 0,-6 4 1 15,-2 5-1-15,0 5 1 0,0 3-1 16,-10 4 1-16,4 1 0 0,-9 1-2 15,3 2 0-15,-5 1 2 0,3-2 0 16,0-1-2-16,-1 1 1 0,1-4-1 0,1-2 1 16,1-3-1-16,4-2 1 0,8-7 0 15,-11-1 0-15,11-3-1 0,0-2 0 16,2 0 1-16,0 0 0 16,5 0 0-16,-3 0 0 0,0-11-3 15,0 11 2-15,2 0 0 0,-2 0 1 0,0 0 1 16,-2 0-1-16,3-12 0 0,-3 12-1 15,0 0 2-15,0 0-2 0,0 0 1 16,0 0 0-16,0 0-2 16,2 0-1-16,0 0 1 0,0 0 0 0,5-17 0 15,-1 17-2-15,2-20 2 0,3 7 0 16,1 0-1-16,-1 2 2 0,-1-3 0 16,2 2 1-16,1 1-1 0,-1 11 2 15,-1-15 1-15,-3 15 1 0,0 0 0 16,-3 0 3-16,-1 0-2 0,-2 5 0 0,-2 5 0 15,-2 2 2-15,0 2-4 0,0 1-2 16,0-1 2-16,0-1-1 0,0-1 0 16,0 2-1-16,-6-4 1 0,6-2-1 15,0-3 0-15,0-4 0 0,0-1 0 16,4 0 1-16,2 0-1 0,0 0 0 0,3-11 1 16,-1 11 1-16,4-13-3 0,-1 13 1 15,1-13 0-15,-2 13 0 0,3-11 0 16,-3 11 0-16,3-12 0 0,-5 12 0 15,0 0 0-15,0 0-1 0,-1-10 2 0,-1 10-1 16,-2 0 1-16,0 0-2 0,0 0 1 16,-2 0-1-16,0 0 1 0,0 0-1 15,0 0-1-15,0-16-2 0,7 16 0 16,-7-23 0-16,4 8-2 0,2-4 1 16,1-5-1-16,-1-1 0 0,4-6 3 0,-3-1-1 15,5-2 2-15,-4-3 2 0,3 0 0 16,-3 3 2-16,2 0 0 0,-1 2 2 15,-3 5-2-15,-2 2 2 0,3 5 0 16,-3 3 1-16,-2 5-1 0,2 12 1 16,-2 0 2-16,0 0 0 0,0 0 3 0,-1 3 0 15,-1 11 1-15,0 4 0 0,0 5 1 16,-2 4 0-16,0 2 0 0,2 7-2 16,-2 2 0-16,0 3-3 0,0 5-2 15,0 2 0-15,0 4-2 0,0 0-3 16,0-1-1-16,0 3-2 0,-8-4-6 0,8-1-4 15,0-3-7-15,0-5-13 0,-9-5-31 16,9-4-49-16,0-5-3 0,0-7 2 16</inkml:trace>
  <inkml:trace contextRef="#ctx0" brushRef="#br0" timeOffset="52875.11">26678 1176 180 0,'0'2'99'0,"0"1"0"16,0-1-9-16,0 0-40 0,0 4-37 15,0-2-11-15,0 1-1 0,0-1-2 0,0 1 1 16,4 1-1-16,1 1 2 0,1-1 0 16,0 2 0-16,0 2 4 0,2-1-2 15,1 1 3-15,-3 3 3 0,2 2-1 16,-4 0 0-16,0 3 0 0,-2 1 1 16,-2 1 0-16,0 3-2 0,0-2 0 0,0 3 0 15,-10 2-2-15,10-2 2 0,-14 0 0 16,3 0 1-16,1 0-4 0,0-1 1 15,-1-4-2-15,3 0 0 0,8-1-2 0,-16-6 1 16,16 0-2-16,0-2 1 0,0-4-4 16,0-3 1-16,0-3-1 0,4 0-4 15,4 0-3-15,4 0-7 0,3-13-10 16,1 13-31-16,3-20-46 0,0 5-11 16,-1 3 3-16</inkml:trace>
  <inkml:trace contextRef="#ctx0" brushRef="#br0" timeOffset="54042.24">26736 1598 176 0,'4'0'78'0,"-2"0"-5"15,0 0-12-15,-2 0-18 0,2 0-24 16,-2 0-15-16,3 0-1 0,-1 0 1 0,2 0 1 15,-2 0 0-15,4-11 1 0,-2 11 1 16,4 0 1-16,3-15 2 0,-1 15-2 16,2-12-1-16,5 12-1 0,-3-15-1 15,5 15-1-15,0-15 0 0,1 15-2 16,-1-19-1-16,2 19-1 0,-1-14 0 0,-1 14-3 16,0-15-1-16,-3 15-2 0,-1 0-5 15,-5-14-8-15,0 14-45 0,-2 0-35 16,-3-14-1-16,-1 14 0 0</inkml:trace>
  <inkml:trace contextRef="#ctx0" brushRef="#br0" timeOffset="57142.68">27608 935 188 0,'3'0'82'0,"-1"0"-8"0,0 0-5 0,0 0-21 15,0 0-25-15,0 0-9 0,0 8 0 16,-2 3-1-16,0 4-2 0,0 7 0 16,0 2-2-16,0 4-3 0,0 2-2 0,0 3-2 15,-10 3-1-15,10 0-1 0,0 3-1 16,0 0-3-16,-9-1-6 0,9-1-8 16,0-6-17-16,0-4-35 0,0-4-32 15,0-4-2-15</inkml:trace>
  <inkml:trace contextRef="#ctx0" brushRef="#br0" timeOffset="57574.75">27687 984 140 0,'2'-11'76'0,"-2"11"-6"0,2 0-5 0,2 0-14 15,0 0-19-15,1 0-25 0,1 0-4 16,0 0-1-16,2 0 1 0,0-13-1 15,3 13 1-15,-3 0 1 0,0 0 3 16,3 0 0-16,-3 0 0 0,2 0 4 0,-1 0 1 16,-1 2 1-16,-2 0 0 0,0 5-1 15,-2 1 1-15,-2 5-1 0,1 1-2 16,-3 5 0-16,0 4-3 0,0 0 0 16,0 2-3-16,0 2-1 0,0 1 5 15,0-1-6-15,0 3-2 0,0-2 0 0,0-1-2 16,-9-1-3-16,9-1-2 15,0-4-5-15,0-4-4 0,0 0-6 0,0-5-17 16,0-1-14-16,-10-5-19 0,10-4-20 16,0-1-7-16</inkml:trace>
  <inkml:trace contextRef="#ctx0" brushRef="#br0" timeOffset="57760.35">27730 1209 173 0,'-10'-14'94'0,"10"14"-7"0,0 0-12 16,-8 0-17-16,8 0-28 0,0-12-21 15,0 12-7-15,2 0-5 16,2 0-6-16,2 0 1 0,0 0-6 16,3 0-5-16,-1-11-16 0,0 11-24 0,0 0-28 15,3 0-8-15</inkml:trace>
  <inkml:trace contextRef="#ctx0" brushRef="#br0" timeOffset="57941.46">27699 1285 215 0,'0'4'90'16,"-10"1"-15"-16,10-4-19 0,0 2-23 0,0-2-26 15,0-1-5-15,2 0-3 16,6 0-5-16,1 0-6 0,-1 0-15 15,0-11-18-15,0 11-22 0,1 0-19 16,-1 0-2-16</inkml:trace>
  <inkml:trace contextRef="#ctx0" brushRef="#br0" timeOffset="58441.45">27557 1554 149 0,'-11'12'84'0,"11"-4"-5"16,-12 0-14-16,12-4-12 0,0-3-22 16,0-1-21-16,6 0-6 0,3 0-3 15,1-14 0-15,2 14-1 0,3-14 0 16,-1 14 3-16,-1-16 3 0,3 16-2 0,-1-15-1 16,-3 15 0-16,2-11 4 0,-3 11-1 15,-1 0 0-15,0 0 0 0,-1 0-2 16,-3 3-1-16,0 3-2 0,-2 0 1 15,0 3 0-15,-2 1 0 0,1 1-1 16,-3-1-1-16,0 2 0 0,0 0 1 0,0-1-1 16,0-1 0-16,0 0 1 0,0-1-1 15,0-1 2-15,0-3-2 0,2-2 0 16,-2-2 0-16,4-1-1 0,2 0-2 0,0 0-2 16,0-14-1-16,5 3-3 15,-1-2 0-15,2-1-3 0,1-1 2 0,-1-3 0 16,1 3 1-16,-3-3 4 0,0 0 4 15,1 0 2-15,-5 3 4 0,0 4 0 16,-4 11 1-16,0-18 2 0,-2 18-1 0,0 0-1 16,0 0 0-16,-16 6-1 0,5 4-1 15,-1 3 0-15,-5 5 0 0,1 1 2 16,-1 2-3-16,-1 2 1 0,-3 1-1 16,2 2-1-16,-1-1 1 0,1-1-1 15,-2-3-1-15,5-1 0 0,-1-2 0 0,3-3-2 16,-1-3-1-16,3-4-5 0,4 0-4 15,-3-5-4-15,11-1-11 0,-12-2-17 16,12 0-20-16,-8 0-19 0,8 0-11 16</inkml:trace>
  <inkml:trace contextRef="#ctx0" brushRef="#br0" timeOffset="58624.75">27559 1671 135 0,'4'0'81'0,"-2"-12"-3"15,2 12-9-15,-2 0-9 0,2 0-16 16,1 0-20-16,-1 0-5 0,0 5 0 15,2 3 1-15,2 2-2 0,1 3-1 16,-1 0-3-16,2 3-3 0,3 0-1 0,1 3-3 16,3 0-1-16,1 0-6 0,3 0 0 15,4-1-9-15,-1-3-15 0,1-2-37 16,2-2-45-16,-2-4-7 0,0-1 3 16</inkml:trace>
  <inkml:trace contextRef="#ctx0" brushRef="#br0" timeOffset="61159.03">28477 770 143 0,'0'0'99'0,"0"0"-3"0,2-10-12 0,-2 10-16 16,2 0-23-16,-2 0-26 0,0 0-6 15,0 0-2-15,0 6-3 0,0 2 1 16,0 2-4-16,0 3 0 0,0 2-1 0,0 1-3 16,0 2-1-16,0 1-5 0,0 3-4 15,2-2-5-15,-2 3-10 0,0-3-19 16,0-1-34-16,0-1-28 0,0-4-3 15</inkml:trace>
  <inkml:trace contextRef="#ctx0" brushRef="#br0" timeOffset="61476.01">28514 756 129 0,'8'0'67'0,"0"0"-11"16,1-14-4-16,-1 14-4 0,0 0-9 16,3 0-10-16,-1-13-11 0,-2 13-6 0,2 0 1 15,-1 0-1-15,-1 0 4 0,-2 0-1 16,0 0-2-16,1 0 0 0,-3 3 2 16,0 5 0-16,0 3-3 0,-2 0 1 15,0 6-1-15,0-1-7 0,0 3 0 16,0 2 0-16,-2-1-2 0,2 3-1 0,-2 1-2 15,2-1-1-15,-2 0 0 0,3-2-6 16,-3 0-2-16,2-2-4 0,0-3-6 16,-2-2-8-16,0-3-25 0,0-3-35 15,0-2-16-15,0-2-3 0</inkml:trace>
  <inkml:trace contextRef="#ctx0" brushRef="#br0" timeOffset="61642.56">28520 930 208 0,'0'0'76'0,"-8"0"-9"0,8-12-12 16,0 12-21-16,2 0-26 0,4 0-8 16,0 0-4-16,3 0-8 0,-3 0-18 0,4 0-24 15,-2 0-24-15,3 0-11 0</inkml:trace>
  <inkml:trace contextRef="#ctx0" brushRef="#br0" timeOffset="61808.71">28568 979 170 0,'-9'2'74'0,"9"-2"-8"0,0 0-11 15,0 0-12-15,2 0-20 0,3 0-22 16,1 0-1-16,0 0-9 0,2-12-16 15,-2 12-21-15,3 0-28 0,-3 0-13 16</inkml:trace>
  <inkml:trace contextRef="#ctx0" brushRef="#br0" timeOffset="62409.15">28456 1250 216 0,'-14'15'88'0,"3"2"-11"0,1-5-18 15,10-3-23-15,-8-4-27 0,8 0-8 16,0-5 2-16,4 0-4 0,2 0 4 16,2 0-1-16,3 0 0 0,-1 0 1 15,2 0 0-15,-1 0 2 0,1 0 0 16,-2 0 2-16,3 0 2 0,-7 1-2 16,2 7 2-16,-4 5-3 0,-2 0 1 0,0 4 0 15,-2 3-3-15,0 0 1 0,0 2-2 16,0 1 0-16,0 1-2 0,0-1 1 15,-10-3-1-15,10 0 0 0,0-1 0 16,-10-3 0-16,10-1-1 0,0-4-2 16,0-1 0-16,0-3-2 0,0-7 0 0,0 0 0 15,0 0 0-15,0 0-1 0,4-15-1 16,0 2 0-16,2-2 2 0,0-3-1 16,3 0 4-16,-1-1-1 0,-2 3 1 15,2-2-1-15,1 3 3 0,-1 2 0 16,0 13 1-16,-2-16 1 0,1 16 1 0,-3 0 0 15,0 4 0-15,-2 4 0 0,-2 9 0 16,0 0-2-16,0 5 0 0,0 1 0 16,0 1-1-16,0 1 0 0,0-3-1 0,-8 2 0 15,8-3-1-15,0-3 1 16,0-4-1-16,0-2-1 0,0-6-1 0,0-3-2 16,0-3 1-16,0 0-1 0,6 0 0 15,0-16-2-15,0 5-1 0,5-3 1 16,-1-4 0-16,2 0 2 0,1-2 0 0,-1 1 0 15,3-1 2-15,-1 2 1 16,1 3 2-16,-1 2 3 0,-1 13 3 0,-3-16-2 16,0 16 3-16,-2 0 1 0,-3 0 1 15,-1 6 0-15,-4 5 0 0,0 6 1 16,0 3-3-16,0 3 0 0,-13 1-2 0,13 1-4 16,-16 1-1-16,8-2-5 0,-5 0-5 15,3-2-11-15,-3-6-22 0,-1-2-34 16,-1-4-24-16,1-3-4 0</inkml:trace>
  <inkml:trace contextRef="#ctx0" brushRef="#br0" timeOffset="62546.02">28592 1671 191 0,'0'-13'101'0,"5"13"-2"0,1-19-14 16,2 19-23-16,2-10-37 0,1 10-9 16,1 0 0-16,0 0-5 0,1 5-2 15,1 3-4-15,-1-1-5 0,1 3 0 0,1 0-9 16,-1 1-12-16,1-3-38 0,-1 0-51 15,-1-4 0-15,-3-3-1 0</inkml:trace>
  <inkml:trace contextRef="#ctx0" brushRef="#br0" timeOffset="62763.36">28950 1257 180 0,'8'-11'99'0,"1"11"0"0,3 0-4 16,0-12-49-16,3 12-44 0,3 0 0 15,1-14-1-15,0 14 0 0,1 0-1 16,3-14-1-16,-4 14-3 0,1 0-3 0,-1-10-3 16,-3 10-11-16,-1 0-25 0,-5 0-35 15,-1-13-16-15,-5 13-2 0</inkml:trace>
  <inkml:trace contextRef="#ctx0" brushRef="#br0" timeOffset="63309.15">29095 1006 212 0,'-13'9'107'0,"13"7"-4"0,-12 6-19 0,12 6-32 15,-15 5-32-15,15 2-3 0,-10 6-3 16,10-1-4-16,-12 5-3 0,12-2-1 15,-9 0-1-15,9 0-2 0,-10-2 0 16,10-3-1-16,0-4 1 0,-10-6-1 16,10-5-1-16,0-3-1 0,0-3-2 0,0-7-5 15,0-5-3-15,0-5-4 0,0 0-3 16,0 0-2-16,0-14-4 0,0-1-4 16,2-6-4-16,6-4-11 0,0-3-4 15,1-3-4-15,1-4 2 0,2 0 6 0,1-5 7 16,1 2 15-16,3-1 17 0,-1 0 10 15,1 2 12-15,-1 0 10 0,1 7 8 16,-1 2 4-16,-1 4-1 0,-3 3-6 16,-1 5-6-16,1 3-12 0,-4 13-4 15,-1-18 2-15,-1 18-1 0,-2 0-2 0,-2 0-3 16,-2 0-5-16,0 0-1 0,-8 1-5 16,8 7-4-16,-17 4 0 15,5 2-3-15,-3 1-1 0,1 1 2 16,-1 2 0-16,1 1 5 0,-1 0 2 15,-1 2 4-15,3-1 2 0,1-2 3 0,4-1 4 16,8 1 2-16,-11-3 3 0,11 1 1 16,0-2 4-16,3-2-1 0,5 1-2 15,2-2 2-15,5 2 0 0,1 1 6 16,1 1 0-16,3 2-5 0,1-1-1 16,2 4-4-16,-1 1-1 0,1-1 0 0,0-1-6 15,0 1-8-15,-3-1-1 0,-1-2-12 16,-2-1-5-16,-3-4-11 0,-2-5-15 15,-3-3-25-15,-1-4-41 0,-4 0-19 16,-2 0 4-16,-2-14 3 0</inkml:trace>
  <inkml:trace contextRef="#ctx0" brushRef="#br0" timeOffset="64076.08">29436 1069 196 0,'10'-19'98'0,"3"19"-3"0,-1-16-16 0,2 16-44 15,1-18-34-15,1 18 0 0,1-16-1 16,-3 16 0-16,1-14 3 0,-1 14 3 16,-1-12 1-16,-3 12 3 0,-2 0 2 15,-1 0 1-15,-5 0 2 0,0 0 3 16,-2 3 3-16,0 8 1 0,0 4-3 0,-11 7-1 15,11 3 2-15,-14 6-2 16,4 3-2-16,1 3 0 0,1 3-3 0,0 4-5 16,8 0-1-16,-17 2-1 0,17 1-2 15,-12-3-2-15,12-2-2 0,0-3 0 16,-11-7-3-16,11-3-4 0,0-6-6 0,0-4-1 16,0-5-3-16,0-6-4 0,0-6-4 15,3-2-2-15,1 0 0 0,2-10 3 16,0-2 4-16,2-4 4 0,3-3 3 15,-1-2 4-15,0 0 2 0,3-3 9 16,-1 1-1-16,1-1 3 0,-1 1 0 0,2 3 0 16,-1 1 3-16,-3 1 0 0,1 8 0 15,-1 10 2-15,-4-14-1 0,2 14-2 16,-4 0 1-16,-1 1 0 0,-3 7 0 0,0-1-2 16,0 2 1-16,0 3-1 15,0-2-1-15,-11 1-1 0,11 2 0 0,-10-3 3 16,10 1-2-16,-8-3-1 0,8 1 1 15,-11-1-1-15,11-5-3 0,0 0 0 16,0-3-2-16,0 0-1 16,0 0-4-16,2-19-1 0,5 19-2 15,3-20-3-15,0 7-2 0,3 0 2 0,1 2 3 16,1-3 1-16,1 3 3 0,3 11 4 16,-1-19 3-16,1 19 6 0,-1 0 5 15,1 0 4-15,0 0 0 0,-1 0 1 16,1 3 2-16,-3 6-1 0,1 4-1 15,0 3-1-15,-3 1-5 0,-2 2-1 0,1 0-4 16,-5 0 0-16,-2 0-5 0,-2-1-1 16,-4 0-2-16,0-2 0 0,0-1-2 15,-10-3-1-15,2-1 1 0,-5-5 2 0,1-1 1 16,-2-3-1-16,-3-2 5 0,-2 0 2 16,3 0 1-16,-1 0 0 0,1 0 1 15,1-18-1-15,5 8-2 0,10-5-2 16,-12-2-1-16,12-1-1 0,0 1-3 15,0-1-6-15,0 0-7 0,0 0-4 16,2 2-10-16,2 2-9 0,4 2-31 0,-2 0-42 16,2 12-9-16,1-13 3 0</inkml:trace>
  <inkml:trace contextRef="#ctx0" brushRef="#br0" timeOffset="64247.41">30087 1441 176 0,'10'0'106'0,"3"1"3"0,-3 0 4 16,-2 0-26-16,1 0-53 0,-5-1-15 16,0 1-5-16,-2 0-3 0,0 1-3 0,-2-2-5 15,2 1-3-15,-2 0-8 0,0 2-15 16,0-2-26-16,0-1-54 0,0 3-16 16,0-2 0-16,-10 0 2 0</inkml:trace>
  <inkml:trace contextRef="#ctx0" brushRef="#br0" timeOffset="72358.82">16394 1720 205 0,'0'0'87'0,"-10"0"-9"0,10 0-14 0,-10 0-21 15,10 0-19-15,-9 0-10 0,9 0 0 16,0 0-4-16,-10 0-2 0,10 0-1 16,0-12-2-16,0 12-4 0,0 1 0 15,0 1-1-15,0 5 0 0,0 0-1 0,0 6-1 16,0 1-1-16,0 4-2 0,0 3-2 16,0 2-2-16,0 1 0 0,0 3-2 15,0-2 1-15,0 2-1 0,0-2 2 16,0 2 1-16,0-5 3 0,0-1 3 0,0-3 0 15,-8-4 1-15,8-3 0 0,0-5 1 16,0-2 0-16,-11-4 1 0,1 0 1 16,10-10-2-1,-10 10 2-15,10-15-1 0,-13 15 1 16,13-18 0-16,-12 5 0 0,12 2-1 0,-17-3-1 16,17 0 0-16,-16-2 0 0,16-2 2 15,-12-1-2-15,12 1 0 0,-13-6 0 16,13 1-1-16,0-1 1 0,0-3-1 15,0-1 1-15,0-2 1 0,0-2-1 16,4-1-2-16,5 1 2 0,1 0 0 0,2 0 0 16,5 3 0-16,-1 2-1 15,7 3 2-15,0 5-1 0,0 4 0 0,1 15-1 16,5-13 2-16,-2 13-2 0,6 0 2 16,-6 9-1-16,0 5 1 0,0 5 0 15,-9 5-1-15,-1 5 1 0,-3 5-1 0,-5 2 2 16,-5 3-2-16,-4 2 1 0,0-2 1 15,0 0-1-15,-17-1 1 0,5-3 0 16,-9-1 0-16,1-5 0 0,-5-1 0 16,0-9-2-16,2-1 0 0,-4-3-5 0,5-6-11 15,3-4-44-15,-4-4-35 0,7-1 0 16,1 0 0-16</inkml:trace>
  <inkml:trace contextRef="#ctx0" brushRef="#br0" timeOffset="72976.48">16347 3246 185 0,'-15'3'84'0,"15"-2"-6"0,-14 1-14 15,14-1-26-15,0-1-30 0,-8 0-7 0,12 0-2 16,-2 0 0-16,6-13 0 16,4 13 2-16,-1 0 0 0,3 0 1 15,3 0-1-15,1 0-1 0,1 0 1 16,0 0 2-16,-1 0-1 0,-1 6 1 0,-3 3 0 16,-1 5-1-16,-3 0 2 0,-2 5-3 15,-4 0 0-15,0 2 3 0,-1 0-2 16,-3-2 0-16,0-1-1 0,0-1 0 15,0-1-1-15,0-3 1 0,0-2-2 16,0-5 1-16,0-2 0 0,0-4-2 0,0 0-1 16,8 0-4-16,0-14-5 0,2 14-12 15,-1-22-31-15,1 8-37 0,2-1-3 16</inkml:trace>
  <inkml:trace contextRef="#ctx0" brushRef="#br0" timeOffset="73459.31">16642 3531 168 0,'-18'11'73'15,"-1"0"-5"-15,3-4-10 0,-3-1-12 16,3 1-14-16,-1-3-23 0,0 0-2 16,3-4 0-16,-3 0-1 0,3 0 0 15,2 0 0-15,-1-15-1 0,1 2-1 16,1-3-3-16,1-5 0 0,2-2 0 0,8-6 0 16,-17-4 1-16,17-3-4 0,-8-5 2 15,8-4-1-15,0-2 0 0,0 0-1 16,0-3 3-16,0-2-1 0,8 1-1 15,1 1 0-15,1 2 0 0,6 4 1 16,-1 6-1-16,6 1 1 0,1 8 0 0,5 6 0 16,2 9 0-16,4 14 0 0,-2 0 1 15,6 0 0-15,-6 4-1 0,0 14 1 16,0 6-1-16,-4 8 1 0,-4 4 0 0,-4 6 3 16,-3 3-4-16,-8 2 1 0,1 1 0 15,-9 0 0-15,0 1 2 0,0-4-1 16,-19-2 0-16,3-1-1 0,-3-7 1 15,-4-3-3-15,-2-5 1 0,1-4-2 16,-3-3-3-16,2-6-6 0,2-5-20 0,0-3-46 16,3-5-20-16,1-1 1 15</inkml:trace>
  <inkml:trace contextRef="#ctx0" brushRef="#br0" timeOffset="74092.06">17548 3274 190 0,'0'4'69'16,"0"1"-15"-16,0-4-20 0,4 2-14 15,0-3-4-15,4 1-9 0,3-1-2 16,-1 0 0-16,4 1 2 0,1-1-1 16,1 4-1-16,3-1 2 0,0-1-1 0,-1 2-1 15,-1 2 0-15,1 2 1 0,-5 3 0 16,-1 2-2-16,-1 5-1 0,-5 1 3 16,-2 1-2-16,-2 3 1 0,-2 1 3 15,0 0-2-15,0 0 0 0,0-1-2 16,-15-1 2-16,15-1 0 0,-10-2-1 0,10-4-2 15,0-3 1-15,0-6-2 0,0-6-3 16,0 0-2-16,6 0-2 0,7-19-4 16,3 1-18-16,5-5-39 0,2-5-32 15,-1-2 1-15</inkml:trace>
  <inkml:trace contextRef="#ctx0" brushRef="#br0" timeOffset="74499.9">18191 3050 200 0,'0'2'85'0,"0"-2"-17"16,2 0-20-16,6 0-18 0,0 0-25 16,5 0 0-16,-3-14-1 0,4 14-2 15,3-10-1-15,2 10-1 0,-1-17-2 16,5 17-3-16,-4-16-3 0,-1 16-11 0,3-18-24 16,-7 18-37-16,1-11-7 0</inkml:trace>
  <inkml:trace contextRef="#ctx0" brushRef="#br0" timeOffset="75174.43">18329 3146 201 0,'6'14'83'16,"1"2"-5"-16,-3 3-15 0,0 1-27 15,0 2-27-15,0 3-2 0,-2 5-1 16,-2-1-4-16,0 4 0 0,0 0-2 0,0-3 0 16,0-1-4-16,0-1-1 0,-10-1 1 15,10-2 0-15,0-3 0 0,-11-4 1 16,11-4-1-16,0-8 1 0,0-2 2 16,0-4 2-16,0-12 0 15,3-2 0-15,3-2 0 0,0-3-1 0,2-1-1 16,0-3 1-16,3 0 1 0,-1-1-2 15,3 1 1-15,-3 1 0 0,2 1-1 16,-1 6 0-16,1 2 1 0,-2 13 1 16,1-15 0-16,1 15 1 0,-6 0 1 15,3 1 0-15,-1 4 0 0,-4 4-1 0,2 5 1 16,-4 0 0-16,2 4-1 0,-4 1 1 16,2-2-2-16,-2 1-1 0,0 0 0 15,0-1 0-15,0-1 0 0,0-3 1 16,0-1-1-16,0-3 0 0,0-1 0 15,0-3 0-15,0-1 0 0,0-4 1 0,0 0-2 16,0 0 0-16,0 0-2 0,5-21 2 16,-3 10-1-16,2-2-1 0,2-2 1 15,4 1 0-15,-6-2 3 0,7-1-5 16,-3 2 2-16,4-3 2 0,-1 3 0 16,3 1-4-16,1 4 3 0,1 10 1 0,1-14 0 15,-1 14 0-15,3 0-3 0,0 0 5 16,1 3 0-16,-5 3 2 0,3 4-2 15,1 2 1-15,-3 1-1 0,1 2 0 16,0 1 0-16,-5 0 0 0,-6 2-1 16,0 0 0-16,-4 0-1 0,-2-1-1 0,0 1 1 15,0 0-1-15,-14-3 2 0,4 3 0 16,-3-4 2-16,-3 0-1 0,1-4 1 16,1 1 1-16,-7-3 1 0,7-1 2 0,-3-2-3 15,5-1-1-15,-1-2-3 0,3-2 0 16,10 0-5-16,0-13-6 0,0 1-12 15,0-4-36-15,0-6-37 0,6 0-3 16</inkml:trace>
  <inkml:trace contextRef="#ctx0" brushRef="#br0" timeOffset="75516.19">19133 3020 196 0,'9'3'87'0,"1"-2"-14"0,2-1-21 15,3 0-25-15,3 0-21 0,1 0 2 16,2-14-2-16,1 14-3 0,3-15-3 16,2 15-1-16,-4-19-10 0,2 7-32 0,-1-1-45 15,-1 1-3-15,-4-2 1 0</inkml:trace>
  <inkml:trace contextRef="#ctx0" brushRef="#br0" timeOffset="75742.88">19390 2869 144 0,'0'27'94'0,"-19"1"-2"0,9 5-11 15,-3 2-19-15,-1 4-33 0,-5 1-20 16,3 3-2-16,-5 0 5 0,2 3-10 16,-1-3-1-16,1-1-1 0,-4 0-3 15,5-3-2-15,-1-2-6 0,3-4-4 0,1-4-11 16,5-4-29-16,-3-7-43 0,13-5 0 16</inkml:trace>
  <inkml:trace contextRef="#ctx0" brushRef="#br0" timeOffset="76041.17">19363 3250 133 0,'6'12'86'0,"0"4"-1"16,-2 3-10-16,0 0-17 0,3 2-32 15,-7 1-16-15,2-2-3 0,-2 0 1 16,2-2-3-16,-2-2-2 0,2-3-1 0,-2-2 2 16,0-1-3-16,2-4-1 0,-2-2 0 15,4-4-5-15,-4 0 1 0,4 0-3 16,2 0-2-16,3-20-2 0,-1 6-3 16,0-2-1-16,5 0-1 0,-3-4-1 15,4-2-1-15,-1-2-6 0,-1 2-5 0,1-2-15 16,-3 1-27-16,2 2-12 0</inkml:trace>
  <inkml:trace contextRef="#ctx0" brushRef="#br0" timeOffset="76308.14">19551 3203 151 0,'4'6'83'15,"-2"7"1"-15,2-4-4 0,-4 5-19 16,4 0-26-16,-2 0-18 0,2 1-1 16,-4 4-4-16,0-1-1 0,3-1-3 0,-3 2-4 15,0-1-4-15,0-1 0 0,0 1-6 16,0-2-2-16,0-2-6 0,0 0-7 15,0-1-22-15,0-4-37 0,0-2-21 16,0 1-1-16</inkml:trace>
  <inkml:trace contextRef="#ctx0" brushRef="#br0" timeOffset="76881.06">19890 2874 156 0,'0'0'99'16,"0"0"0"-16,0-11-5 0,-11 11-32 0,11 0-46 15,0 0-11-15,0 0-4 0,0 2-4 16,0 2-8-16,0 3-4 16,0 0-20-16,3 1-32 0,-1 1-32 15,0 1 2-15</inkml:trace>
  <inkml:trace contextRef="#ctx0" brushRef="#br0" timeOffset="77358.95">19884 3113 200 0,'0'4'71'0,"0"1"-10"0,0-4-5 15,0 3-24-15,2-2-27 0,2 0-3 16,0-1-1-16,2 1-1 0,0 0 1 0,1 0-1 15,-3 1 2-15,2-2 0 16,-2 2-1-16,0 0 2 0,0 2 0 0,-4 3-1 16,0 1 2-16,0 2 0 0,0 2-3 15,0 1 1-15,-10 0 0 0,10 2 0 16,-12 1 0-16,12-1-2 0,-17 1 0 0,17 2 2 16,-12-3-2-16,12 1 0 0,-9-2 2 15,9-1-2-15,0-3 0 0,0 0 1 16,0-3-1-16,0 0 1 0,7 0-1 15,-3-3 0-15,4 0 1 0,-2 0 0 16,2 1 1-16,1-2-1 0,-3 1 0 0,0-1 0 16,0 2 1-16,-2-1 0 0,-1 3-1 15,-1-3-1-15,0 1 0 0,0-1 1 16,-2 2 0-16,2-2 5 0,0-1-1 16,0 2 3-16,2-1 2 0,0 2-1 15,0-2 2-15,3 0 1 0,1-3-1 0,2 2 0 16,3-3-4-16,-1 1 1 0,2-1-5 15,5-1 0-15,-7 1 0 0,7 0-3 16,-2-1 0-16,3 0-3 0,-3 0-2 16,-1 0-5-16,1-11-5 0,-3 11-8 15,1-11-27-15,-3 11-42 0,-1-21-14 0,-3 10 2 16</inkml:trace>
  <inkml:trace contextRef="#ctx0" brushRef="#br0" timeOffset="77657.81">20128 3123 200 0,'-11'0'95'0,"11"0"-3"0,-12 0-23 0,12 0-38 16,0 0-28-16,0 1-3 0,0-1-1 15,4 0 1-15,4 0-1 0,7 0 1 16,3 0 1-16,-1 0-1 0,1 0 1 15,5-10 1-15,0 10 0 0,0 1 2 0,-1 1 2 16,1-1-1-16,-4 4 1 0,-5 3 0 16,-1 0 1-16,-3 5-2 0,-6 2 0 15,-2 4 1-15,-2 2-2 0,0 0-1 16,0 1-2-16,-12 2-1 0,12-1-2 16,-17-1-3-16,7 0-6 0,-3 0-6 0,3-6-17 15,-2-2-35-15,1-4-29 0,-1-2-2 16</inkml:trace>
  <inkml:trace contextRef="#ctx0" brushRef="#br0" timeOffset="77825.59">20247 2967 194 0,'0'0'90'0,"0"0"-7"0,0 4-6 16,0 11-22-16,0 5-39 0,-12 6-6 0,12 4-7 15,-16 3-3-15,16 4-10 0,-17-3-4 16,11 0-33-16,-9-2-49 0,3-4-3 16,-1-4-3-16</inkml:trace>
  <inkml:trace contextRef="#ctx0" brushRef="#br0" timeOffset="79124.43">20764 2717 170 0,'0'0'75'0,"0"0"-5"16,0 0-9-16,0 0-12 0,0 0-11 0,0 0-25 15,2 4-2-15,0 5-2 0,0 4 0 16,0 2 0-16,1 2 1 0,-1 4-3 16,0 2-2-16,2 1-4 0,0 1-2 15,-4 3 0-15,2-1-3 0,2-2-6 0,-2 1-4 16,0-3-8-16,0-2-15 0,0-6-29 16,1-5-28-16,-3-1-3 0</inkml:trace>
  <inkml:trace contextRef="#ctx0" brushRef="#br0" timeOffset="79491.81">20878 2682 144 0,'4'-13'76'15,"0"13"-5"-15,2 0-14 0,3-13-11 16,-5 13-18-16,4 0-19 0,-2-11-3 16,5 11 1-16,-3 0-1 0,2-12-4 0,-2 12 1 15,5 0 0-15,-7 0 0 0,4 0 2 16,-1 0-1-16,1 0 0 0,0 0 1 16,-3 2 4-16,1 3-4 0,0 2 4 0,-4 2-1 15,2 3-1-15,-1-1 2 16,-1 2-3-16,0 0 0 0,-2 3-1 0,2-1-3 15,0 4-1-15,-4 1 0 0,2 2-1 16,-2 0 1-16,2-1-1 0,-2 2-5 16,0-3-1-16,2-1 0 0,-2 2-5 15,0-2-2-15,0-3-3 0,0 2-11 16,0-3-24-16,0-4-38 0,0-2-10 0,0-2 4 16</inkml:trace>
  <inkml:trace contextRef="#ctx0" brushRef="#br0" timeOffset="79718.35">20897 2896 147 0,'0'0'78'16,"0"-14"-11"-16,0 14-18 0,0 0-15 15,0-14-15-15,0 14-12 0,4 0-5 16,4-11 0-16,0 11-2 0,3 0-5 0,1-16-2 16,0 16-11-16,1-10-14 0,-1 10-16 15,-2 0-23-15,3-14-9 0</inkml:trace>
  <inkml:trace contextRef="#ctx0" brushRef="#br0" timeOffset="79887.98">20928 2939 128 0,'0'4'73'0,"-11"1"-9"0,11-2-13 15,0-2-13-15,0-1-13 0,2 0-11 0,4 0-13 16,3 0-4-16,-1 0 1 0,2-13-9 16,-1 13-9-16,1 0-16 0,-2 0-14 15,0-13-13-15,1 13-14 0</inkml:trace>
  <inkml:trace contextRef="#ctx0" brushRef="#br0" timeOffset="80158.09">20655 3198 126 0,'-11'10'97'0,"11"-1"3"0,0-3-10 0,0-2-29 16,0-4-29-16,13 0-19 0,5 0 0 16,5 0-2-16,6-18-7 0,8 7-1 15,3-2 1-15,3-2-3 0,4-3 0 16,5 2-1-16,-2-3 0 0,1 1-3 16,-3-1-1-16,0 1-6 0,-5 3-1 0,-4-1-6 15,-6 4-24-15,-8 12-41 0,-4-17-20 16,-5 17 3-16</inkml:trace>
  <inkml:trace contextRef="#ctx0" brushRef="#br0" timeOffset="80807.75">20923 3158 207 0,'0'11'84'15,"-12"1"-14"-15,12 5-14 0,0 2-12 0,-10 2-23 16,10 6-13-16,0 0-1 0,-11 4-1 16,11 4 1-16,0-1-5 0,0 1 0 15,0 1-1-15,0-2-1 0,0-1-1 16,0-2-3-16,0-4 0 0,0-2-4 15,0-5 1-15,0-8-6 0,4-4 3 0,3-7-2 16,-1-1 1-16,0 0 0 0,4-14 2 16,-3-1 2-16,1-4 4 0,0-2 1 15,0-6 3-15,3-2 2 0,-1 0 2 16,0-3 3-16,1 2-3 0,1-1-1 16,-4 6 2-16,3 0-2 0,-1 5 1 0,-4 3-1 15,5 5 1-15,-5 12 0 0,4 0-1 16,-4 0-1-16,3 0 4 0,-1 0-4 15,-6 7 0-15,2 6 0 0,-2 3-1 16,2 0 0-16,-4 2 0 0,0 0-1 16,0 1 0-16,0-3 2 0,0 2-4 0,0-4 2 15,0 0-1-15,0-4 1 0,-8 2 0 16,8-5 0-16,0-1 0 0,-10 0-1 16,10-5-1-16,0-1-2 0,0 0-2 0,0 0 0 15,0-13-1-15,6 3-4 16,0-3 0-16,2-2-2 0,3-1-1 0,1-2 3 15,1-1 1-15,1 0 2 0,3 1 1 16,-3 0 6-16,5 2 4 0,-5-1 1 16,3 3 4-16,-1 3-1 0,-1 11 3 0,-3-12 2 15,-2 12 1-15,1 2 1 0,-3 2-5 16,-6 2-1-16,0 6 0 0,-2 2 1 16,0 3-2-16,0 3-2 0,0 3-1 15,-12 3-4-15,1-1-1 0,1 4-1 16,0-1-7-16,-3-1-5 0,-1 2-16 0,1-3-38 15,1 0-32-15,-5-5-1 16,5-2-1-16</inkml:trace>
  <inkml:trace contextRef="#ctx0" brushRef="#br0" timeOffset="80964.17">21161 3487 186 0,'4'-14'92'16,"5"14"-10"-16,-7 0-11 0,6 1-15 15,-4 6-39-15,4 5-7 0,3 1-4 16,-3 4-1-16,2 2-5 0,7 1-5 0,-5 0-5 16,5 1-22-16,-1-1-44 0,1-2-22 15,-1-5-1-15</inkml:trace>
  <inkml:trace contextRef="#ctx0" brushRef="#br0" timeOffset="81492.89">21554 2967 165 0,'0'1'98'0,"-6"0"-6"0,6 0-17 16,0 0-26-16,0-1-27 0,0 1-15 15,0 1-3-15,0 0-1 0,0-2 1 16,4 1-2-16,4 2-2 0,2-2 3 16,-3 0-3-16,5-1 0 0,-2 3-3 0,1-2-2 15,-1-1-3-15,0 1-8 0,1-1-20 16,-3 1-42-16,0 0-19 0,-2-1 1 16</inkml:trace>
  <inkml:trace contextRef="#ctx0" brushRef="#br0" timeOffset="81629.25">21552 3139 157 0,'0'7'61'16,"0"-2"-14"-16,0-1-28 0,0 1-19 16,0-4-14-16,0 0-34 0,6 2-17 15</inkml:trace>
  <inkml:trace contextRef="#ctx0" brushRef="#br0" timeOffset="81778.63">21572 3399 205 0,'0'14'84'0,"0"-3"-11"16,0-5-14-16,-10-2-23 0,10-4-30 16,2 0-4-16,0 0-2 0,2 0-7 0,-2-17-3 15,5 17-26-15,-1-22-32 0,-2 9-21 16,2-5-3-16</inkml:trace>
  <inkml:trace contextRef="#ctx0" brushRef="#br0" timeOffset="82408.17">21907 2624 193 0,'0'12'82'15,"0"0"-7"-15,0 4-13 0,0 3-22 16,0 1-24-16,-8 2-8 0,8 2-1 16,-10 0-5-16,10 1-2 0,-13-1-5 15,13 0-4-15,-18-1-14 0,9-1-15 16,3-2-23-16,-4-1-26 0,0-2-4 0</inkml:trace>
  <inkml:trace contextRef="#ctx0" brushRef="#br0" timeOffset="82924.67">21893 2809 135 0,'14'-13'15'15,"1"0"-7"-15,1 13-3 0,3-19-4 16,-7 19 2-16,3-11 19 0,-1 11 1 15,1 0 0-15,-7 0 2 0,2 0 0 16,-3 0 0-16,-1 1-1 0,-2 5 1 0,-4 2-1 16,0 3-17-16,0 1-1 0,0 3 0 15,-10 0 3-15,10 3-3 0,-17-2 0 16,9 1 1-16,-1 0-2 0,-1-1-2 0,2 0 0 16,8 1-2-16,-17-5-1 0,17 0-2 15,-8-3-2-15,8-2 1 0,0-2 0 16,0-1-1-16,0-3-1 0,2-1 1 15,4 0 0-15,1 0 1 0,-1 0 1 16,2 0 1-16,0 0 3 0,-2 0 1 0,3 0 0 16,-3 0 2-16,0 0 2 0,-2 0 1 15,3 2-1-15,-7 2 2 0,0 2 0 16,0 0-1-16,0 4-3 0,0 1 1 16,-15-1 1-16,15 2-2 0,-17 0-2 15,9-1-1-15,-2 2 3 0,0 1-4 0,-5 0 0 16,3 2 0-16,-1 1-1 0,-1-3 0 15,3 1 0-15,-1-1 0 0,2-3 0 16,10 2 0-16,-17-2-1 0,17-1 2 16,0-2 1-16,0 0-1 0,0-5 1 15,0-2-1-15,4-1-1 0,3 0 0 0,5 0 0 16,4-14-1-16,-1 14-2 0,4-19-1 16,-1 7-4-16,1 1 0 0,1-2-4 15,-1 1 1-15,0-1-2 0,-1 1-6 16,-3 0-11-16,-3 2-7 0,1 10-7 15,-5-17-5-15,0 17-5 0,-2-14-5 0</inkml:trace>
  <inkml:trace contextRef="#ctx0" brushRef="#br0" timeOffset="83209.43">22027 2995 136 0,'0'0'66'0,"0"2"-6"0,0 1-9 16,0 2-7-16,0-1-8 0,0 2-12 0,0 2-12 15,0 0-2-15,0 3 1 0,0 3 0 16,4 1 1-16,1 4 1 0,-3 2 0 16,2 2 0-16,-2 3-4 0,2 3-2 15,0 0-2-15,2 3 1 0,-6-1 0 16,4 3-1-16,1 0-2 0,-1-1-2 0,-2 0 1 15,0-3-2-15,0-1 0 0,2 0-2 16,-4-3-4-16,0-2-5 0,0-2-5 16,0-3-21-16,0-4-33 0,-19-1-28 0,19-3-3 15</inkml:trace>
  <inkml:trace contextRef="#ctx0" brushRef="#br0" timeOffset="83476.98">22064 3240 208 0,'0'0'78'0,"0"0"-10"15,0 5-11-15,-6 3-16 0,6 4-15 16,-16 1-16-16,16 3-5 0,-17 3-1 15,9 2 0-15,-5-1 0 0,3 2-2 16,0 0-2-16,-1-1-2 0,-1-1-1 0,2-1-8 16,-1 0-15-16,1-4-29 0,2-2-38 15,-3-6-2-15,11 0 0 0</inkml:trace>
  <inkml:trace contextRef="#ctx0" brushRef="#br0" timeOffset="83662.14">21986 3300 127 0,'12'0'95'0,"3"2"4"0,-3 2-11 15,5 2-22-15,-1 3-32 0,-3 2-13 0,3 1-2 16,3-2-2-16,1 0 0 0,-5 1-5 16,4-1-6-16,-1-2-3 0,-1-1-3 15,-1 0-1-15,-1-2-7 0,-1-2-15 16,-4-3-32-16,3 0-50 0,-7 0-5 0,0 0 5 15</inkml:trace>
  <inkml:trace contextRef="#ctx0" brushRef="#br0" timeOffset="84421.59">22434 2933 204 0,'0'3'93'0,"0"-1"-11"16,0-1-19-16,0-1-28 0,0 0-25 16,0 0-5-16,5 0-1 0,3 0-1 15,0 0 1-15,5-13-4 0,1 13 0 16,3-11-4-16,-1 11-4 0,1-14-15 0,-1 14-37 15,1-16-33-15,-1 16-3 0</inkml:trace>
  <inkml:trace contextRef="#ctx0" brushRef="#br0" timeOffset="85091.49">22499 2972 142 0,'0'19'83'0,"0"0"1"16,0 2-4-16,0 1-21 0,0 2-33 15,0 3-17-15,-9 0-2 0,9 2-2 16,0 1-2-16,0 1 0 0,-12-6-3 0,12 0-2 16,0-2 0-16,-10-1-1 0,10-1-2 15,0-2-2-15,-13-5-3 0,13-1-2 16,0-4-2-16,0-5-6 0,0-4-7 15,0 0-5-15,0 0-5 0,2 0 0 16,4-19 2-16,1 6 5 0,1 0 4 0,4-3 12 16,-6-1 10-16,7 1 12 0,-3-3 10 15,1 2 10-15,1 2 2 0,-2 0 2 16,1 5 1-16,-1 10-4 0,0-18-5 0,-1 18-4 16,-3 0-6-16,0 0 0 15,-2 0-3-15,0 4-2 0,-2 6-2 0,-2-1 0 16,2 3-1-16,-2 2-1 0,0 0-1 15,0 3-1-15,0-2-1 0,-10 1-1 16,10 0 0-16,0 0 0 0,-12-3-1 16,12 1 0-16,0-4 0 0,-11-1 0 15,11-1 0-15,0-2 0 0,0-4-1 0,-10-2 1 16,10 0-1-16,0 0 0 0,2-12 0 16,0 12 0-16,2-19-1 0,2 6 0 15,1 1-1-15,3-1 1 0,-4-1 0 16,4-1-1-16,3 2 0 0,-1-2 0 0,1 2 0 15,1 1 1-15,-1 12 1 0,1-12 1 16,1 12 1-16,-1 0 3 0,0 0-3 16,1 0 3-16,-3 0 0 0,1 5-1 15,-3 1 0-15,0 4 1 0,-3 2-1 16,-1-1 0-16,-2 4 0 0,-2 2-1 0,0-3 0 16,-2 4-1-16,0-3 2 0,0 0 0 15,-10-1 1-15,10 1 1 0,-13-3 1 16,13-3 1-16,-14-2-1 0,6 0-1 15,-1-6 0-15,9-1-1 0,-14 0-2 16,4-12-2-16,10 1-6 0,0-2-7 16,0-3-7-16,0-2-29 0,0-2-47 15,2-3-6-15,2 0 0 0</inkml:trace>
  <inkml:trace contextRef="#ctx0" brushRef="#br0" timeOffset="85302.72">22957 2920 146 0,'7'-16'92'0,"-1"16"1"0,2-13-15 16,-2 13-28-16,-2-9-32 0,5 9-15 16,-3-13-1-16,2 13 1 0,5-12-1 15,-5 12 0-15,6-17-2 0,-3 17 0 0,1-15-4 16,3 15-6-16,-1-19-9 0,-2 19-25 15,1-19-33-15,-3 19-16 0,-2-15 0 16</inkml:trace>
  <inkml:trace contextRef="#ctx0" brushRef="#br0" timeOffset="85474.8">23071 2791 155 0,'0'9'90'0,"-12"-3"-10"0,12 1-15 16,-13 1-19-16,13 1-17 0,-12 1-18 15,12 3-3-15,-10 0-4 0,10 3-4 0,-13-2-1 16,13 4-4-16,-8-3-5 0,8 3-6 16,0-3-19-16,-10-1-37 0,10-3-22 15,0 2 0-15</inkml:trace>
  <inkml:trace contextRef="#ctx0" brushRef="#br0" timeOffset="86058.96">23197 2503 193 0,'4'0'86'0,"0"0"-11"16,-4 0-17-16,0 0-16 0,0 3-22 16,0 11-7-16,-10 6-4 0,10 4-2 0,-16 6-5 15,5 3 2-15,-1 5 0 0,-3 3 0 16,-1 2-1-16,-1 4 1 0,1 0 1 15,-7-2-2-15,7-3 2 0,-3-1 1 16,2-7-2-16,3-2 0 0,-1-6-1 16,5-3 1-16,0-4-1 0,10-5-3 0,0-6 0 15,0-4 0-15,0-4-2 16,2 0-2-16,8 0 2 0,3-20 0 0,3 8 0 16,3-2-1-16,1-1-1 0,1 1 0 15,2-1 1-15,2-1 2 0,-3 1 1 16,3 1 1-16,-4 0 0 0,-1 4 0 0,-1 10 6 15,-2-15-3-15,-5 15 1 0,-4 0 2 16,-1 0-2-16,-5 7 0 0,-2 5-1 16,0 2 1-16,0 5-1 0,-15 4-1 15,3 2-4-15,-1 3 1 0,-1 0 0 16,-1 1-4-16,1 1-2 0,-1 0-2 0,-1-4-1 16,1 0-2-16,3-5-2 0,0-3-4 15,1-5 1-15,11-7-2 0,-14-6 2 16,14 0-1-16,0 0 4 0,-11-13 3 15,11 1 1-15,0-4 5 0,0 0 7 16,0-2 0-16,-10 2 2 0,10-2 1 0,0 1 1 16,0 3 2-16,0 2 1 0,0 12 1 15,0-12-1-15,0 12 4 0,0 2 2 16,2 8 4-16,-2 4 2 0,2 9-1 16,0 7 0-16,-2 8-3 0,2 5-1 15,-2 9-4-15,0 6-10 0,0 7-3 0,2 8-7 16,-2 1-13-16,0 2-18 0,0-1-53 15,0-2-22-15,0-10 0 0,0-3-1 16</inkml:trace>
  <inkml:trace contextRef="#ctx0" brushRef="#br0" timeOffset="86991.11">23607 2571 166 0,'2'0'53'16,"0"0"-1"-16,0 0-8 0,2 0-5 0,0 0-4 15,0 7-6-15,-2 3-3 0,2 1-12 16,-2 6-1-16,3 2 0 0,-3 1-4 15,0 3 1-15,0 2-1 0,-2 2-1 16,4 2-4-16,-4-1-2 0,0 1-2 16,0-2-3-16,0-1-5 0,0-2-3 0,0-2-7 15,0-4-13-15,0-3-19 16,0-5-30-16,0 0-13 0,-10-4-2 0</inkml:trace>
  <inkml:trace contextRef="#ctx0" brushRef="#br0" timeOffset="87144.95">23679 2890 152 0,'8'-13'82'0,"2"1"-8"0,-1 0-9 0,1 0-17 16,-2 3-21-16,1 9-18 0,1-19-1 15,0 19-3-15,1-13-2 0,-5 13-1 16,2-12-2-16,-2 12 0 0,-2 0-7 0,1 0-5 16,-1 0-2-16,-2 0-6 0,-2 0-22 15,0 0-17-15,0 4-14 0,0 1-5 16</inkml:trace>
  <inkml:trace contextRef="#ctx0" brushRef="#br0" timeOffset="87858.95">23745 2866 159 0,'0'6'66'0,"-6"-1"-3"15,6 1-3-15,0 2-13 0,0-2-15 16,0 2-23-16,0 1-3 0,0 2 2 16,-11 3-1-16,11-1-1 0,0 4-2 15,-10 0-1-15,10 2 0 0,-12 3 0 0,12 1-1 16,-17 1-1-16,9-2-1 0,-2 2-1 15,1-1 0-15,-1 0 0 0,2-1 1 16,-1-3-1-16,9-4-3 0,-16-1-1 16,16-4-1-16,-12-4 0 0,12-3 0 15,0-3 2-15,0 0-1 0,-9 0 2 0,9 0 0 16,0-15 2-16,4 15 2 0,-4-18 0 16,2 18 2-16,3-20-1 0,1 8-1 15,0-2 0-15,2 3 0 0,1-3 2 16,1 2-3-16,0 0 0 0,3 0 1 15,-3 1 0-15,2 0 0 0,1 11 0 0,-3-17 0 16,2 17 1-16,-1-14 1 0,-1 14 3 16,-2 0 2-16,3-10-2 0,-5 10 3 15,0 0-2-15,0 0 1 0,-2 0 0 16,1 4-2-16,-3 1-1 0,-2 1-3 0,0 3 1 16,0 1-1-16,0 2-1 0,0 0-2 15,-13 1 2-15,13 3-1 0,-14 0 1 16,6 0 1-16,-3 1 0 0,1-2 3 15,-3-1-4-15,3 0 0 0,0 0 0 16,2-4 0-16,8 0-1 0,-15-4 3 0,15 0-3 16,0-3-1-16,-10 0-1 0,10-3-4 15,0 0 5-15,4 0-1 0,0 0 0 16,2 0 0-16,2-14 0 0,1 14-3 16,1-12 3-16,0 12 1 0,3-11-1 0,-3 11 0 15,3 0 0-15,-5-13 1 0,2 13 1 16,-2 0 1-16,1 0 2 0,-3 0 0 15,-2 0 1-15,-2 0 2 0,-2 3-2 16,0 7 0-16,0 0 1 0,-10 4 1 16,10 0-3-16,-15 4-1 0,3-2 1 15,2 2 1-15,-5 2-1 0,1 0 0 0,-1 0 0 16,1 0-1-16,-1 0 0 0,1-3 1 16,-1 1 1-16,3-3-3 0,-1-2-1 15,3-2 0-15,10-1-1 0,-14-1 0 0,14 0 1 16,0 0 1-16,0-3-1 0,0-1 0 15,0-1 1-15,0 0 0 0,4-4-2 16,6 0 1-16,3 0 0 0,-1 0 0 16,4 0-5-16,3 0-4 0,-2 0-5 15,3-12-8-15,-1 12-18 0,2-11-21 0,-5 11-33 16,1-13-9-16,-1 13 1 0</inkml:trace>
  <inkml:trace contextRef="#ctx0" brushRef="#br0" timeOffset="89291.85">24508 2827 163 0,'0'1'88'0,"0"0"-8"0,4-1-21 0,2 0-19 16,-2 0-25-16,2 0-9 0,3 0 0 16,-1 0-2-16,2 0 1 0,3 0-1 15,-5-10 2-15,2 10-4 0,1 0 2 16,-1 0-2-16,0 0 3 0,-1 0 1 16,-3 0 1-16,-2 1-1 0,-2 5 0 15,-2 3 1-15,0 4 0 0,0 4 0 0,-14 3 1 16,3 0-3-16,-1 4-1 0,1 1-1 15,-5 1 2-15,1-1-2 0,1 1 0 16,-3-1-2-16,3-1 0 0,2-1-1 0,-1-4 0 16,3-4-2-16,10-2 1 15,-13-3 0-15,13-5-2 0,0-4 1 0,0-1-3 16,5 0 2-16,1 0-1 0,2 0 1 16,0-15 1-16,3 15-2 0,-1-13 0 15,2 13 0-15,1 0 1 0,-3-14 1 16,3 14 2-16,-1 0 1 0,-2 0 1 0,-4 3-1 15,1 4 1-15,-5 4 0 0,0 2 1 16,-2 3 0-16,0 2 1 0,0 2-3 16,0 1-1-16,0 1 1 0,-11-2 0 15,11 2 0-15,0-3-2 0,-14-1 1 16,14-3-1-16,0-4 0 0,0-2-3 0,0-6 0 16,0-3-1-16,2 0-1 0,4 0-3 15,0-14 1-15,3 2 1 0,1-1-2 16,0-3 1-16,3 1 1 0,-3-3 3 15,3 0 2-15,-1 2-1 0,-2 0 4 0,3 1 3 16,-3 4 2-16,0 11 3 0,-1-14 1 16,-1 14 3-16,-4 1 0 0,0 4-2 15,0 6 2-15,-2 4-2 0,-2 2-2 16,0 4-3-16,2 0-2 0,-2 2-2 16,0 1-2-16,3 0 0 0,-3-1 0 0,0-2 0 15,4-1-2-15,-4-2 1 0,0-6-2 16,2-4 1-16,0-4 1 0,2-4 0 15,2 0 1-15,2 0 0 0,-1-16-1 16,1 5 0-16,0-4 1 0,0-2 0 0,1-1 3 16,-1-2-3-16,2 0 0 0,1-2-1 15,-1 1 1-15,-2 0-1 0,3 2 0 16,-3 3 1-16,0 3 1 0,-2 2 2 16,0 11-5-16,1-14 4 0,-3 14 3 15,2 0 0-15,-2 0-1 0,0 1 2 0,-2 7 0 16,5 2-2-16,-7 1 0 0,4 3-3 15,-2-1 0-15,0 1-1 0,0 0-1 16,0 0-2-16,0-3 2 0,0 2-4 16,0-5-2-16,-2-2 1 0,4-2 0 15,-4-4 0-15,2 0 3 0,2 0 1 0,-1-11-2 16,1 11 2-16,-2-24-4 0,6 7 5 16,-6-3 0-16,4-2 0 0,0-1 1 15,3-1-1-15,-5 1-1 0,4 0 1 16,-2 3 1-16,1 1-1 0,-1 1 2 15,-2 3 1-15,2 5 2 0,-2 10 2 0,0 0 0 16,-2 0 0-16,3 0 3 0,-3 2 0 16,-2 14 2-16,2 3 1 0,-2 3-2 15,0 5-1-15,0 2-2 0,0 3-1 0,0 0 0 16,0 3-4-16,0 2-2 16,0-2 0-16,0 0-4 0,0-1-6 0,0-2-3 15,0-3-7-15,0-3-10 0,0-3-33 16,0-5-44-16,0-2-2 0,2-5 0 15</inkml:trace>
  <inkml:trace contextRef="#ctx0" brushRef="#br0" timeOffset="89842.67">25957 2887 216 0,'2'2'95'0,"2"-1"0"16,0 2-24-16,-2 0-32 0,2 2-27 15,3-2-3-15,-1 2 1 0,0 0-1 16,4-2 1-16,-1 0 1 0,1 1-5 15,2 0-1-15,1 1 3 0,-1-2-2 16,3 1-1-16,-1 1 0 0,-2-1 0 0,3 0 1 16,-3 1 1-16,-3 4 1 0,-1-2-1 15,-2 2 0-15,-4 4-1 0,-2 1-1 16,0 4 1-16,0 2-1 0,-12 2-2 16,1 2-2-16,-1-1 0 0,2 2-1 0,-5-2 1 15,3 1-2-15,-1-4 0 0,1 2 2 16,2-3-1-16,-1-3 1 0,11-1-1 15,-10-4 0-15,10-3 2 0,0-5-2 16,0-3-3-16,4 0-4 0,6 0-8 16,1 0-12-16,3-18-29 0,3 8-39 0,-3-1-20 15,5-3 1-15,2-1-4 0</inkml:trace>
  <inkml:trace contextRef="#ctx0" brushRef="#br0" timeOffset="90408.06">26757 2608 192 0,'4'-13'97'0,"0"13"-4"15,0 0-21-15,0 0-31 0,0 0-29 16,-1 5-6-16,-1 4 0 0,0 1-2 16,0 6-2-16,-2-1-2 0,2 3-4 15,-2 0-3-15,2 2-8 0,-2 0-19 16,0-1-32-16,0-2-31 0,0 0 0 15</inkml:trace>
  <inkml:trace contextRef="#ctx0" brushRef="#br0" timeOffset="90724.82">26939 2442 198 0,'6'0'64'0,"-4"0"-12"0,2-14-7 16,-2 14-8-16,2 0-11 0,0 0-15 16,1 0-4-16,-1 0 1 0,2 1-2 15,0 2-1-15,0-2 3 0,1 3-2 16,-3-3-1-16,2 2 1 0,-2-1-2 16,0 1 2-16,2-1 3 0,-2 2 0 0,1 0 6 15,-1 1-2-15,-2 2 2 0,0 2 1 16,2 3 0-16,-2 3 4 0,0 3-5 15,0 1-1-15,0 1-4 0,0 3-5 16,2 0-5-16,-4 1-5 0,3 1-3 16,1 2-11-16,-2-3-10 0,0-4-29 0,-2-1-36 15,0-5-19-15,2-5 2 0</inkml:trace>
  <inkml:trace contextRef="#ctx0" brushRef="#br0" timeOffset="90879.97">27009 2594 158 0,'0'-10'87'0,"0"10"-11"0,-8 0-15 15,8 0-21-15,0 0-21 0,0 0-27 16,0 0-17-16,4 0-16 16,0 0-15-16,-4 1-15 0,2 2-8 15</inkml:trace>
  <inkml:trace contextRef="#ctx0" brushRef="#br0" timeOffset="91457.57">26924 2739 126 0,'0'6'78'0,"-10"-2"-13"0,10 0-13 16,0-3-14-16,0-1-20 0,0 0-13 15,2 0-5-15,4 0-1 0,2 0 2 16,-1 0 3-16,1 0-2 0,0 0 2 15,-2 0 4-15,3 4 2 0,-3 0 1 16,-2 4 3-16,-2 1 2 0,0 1-1 16,-2 4-3-16,0 2 1 0,0 1-1 0,0 4-4 15,0-1-1-15,0 0-2 0,0 2-4 16,-8-2-1-16,8-2-1 0,0-2-4 16,0-1 0-16,0-3 0 0,0-1-1 15,0-3-1-15,2-3 0 0,2-4 1 16,0-1 0-16,2 0 2 0,-1 0 2 0,1 0 2 15,2-13 0-15,-4 13 3 0,0-17 0 16,2 5-1-16,3 1 4 0,-7-3-2 16,4 1 1-16,-2 1-2 0,0-1-1 0,2 1 1 15,-6 0-2-15,5 1 1 16,-1-1-2-16,-2 12 0 0,0-16-1 0,0 16 0 16,0-14-2-16,-2 14 2 0,0 0 0 15,0 0 0-15,0 0 0 16,-12 0 1-16,12 0 3 0,-15 2 1 15,7 6 0-15,-2 1 1 16,-3 1 0-16,1 4-1 0,-3 4 1 0,-1 2 0 16,-1 4 1-16,-1 4 1 0,-1 1 0 15,2 1-1-15,3 1 3 0,-1 1 1 16,5 1 3-16,10-3 2 0,-12 2 0 0,12-3 3 16,0-1-2-16,2-3-1 0,8-2-2 15,3-5-1-15,5-3-2 0,3-5-3 16,8-4-5-16,2-2-2 0,2-2-3 15,0-2-10-15,6 0-7 0,-4 0-10 16,3-18-14-16,-3 4-38 0,0 0-34 0,-4-5-4 16,0 0 4-16</inkml:trace>
  <inkml:trace contextRef="#ctx0" brushRef="#br0" timeOffset="91908.83">27615 2299 133 0,'0'3'105'15,"0"5"2"-15,-9 1-6 0,9 4-23 16,0 3-37-16,0 4-26 0,-8 3-6 16,8 4-8-16,0 1-1 0,-10 2-5 0,10 2-7 15,0 1-7-15,-13-2-11 0,13 1-25 16,0-5-31-16,-10-2-15 0,10-6-5 15</inkml:trace>
  <inkml:trace contextRef="#ctx0" brushRef="#br0" timeOffset="93008.93">27679 2326 211 0,'6'0'83'0,"-2"4"-8"0,-2 5-14 15,0 4-24-15,2 1-24 0,-2 2 1 16,0 2-2-16,1 1-4 0,-1 1-1 16,-2-3 0-16,2 1-2 0,-2-3-1 15,0-1-2-15,0-2-2 0,0 0-2 0,0-2-5 16,0-3-3-16,-11 0-4 0,11-2-2 16,-8-2 0-16,8-3 1 0,-12 0 3 15,12 0 2-15,-15 0 7 0,1 0 6 16,14 0 6-16,-15 0 0 15,15-13 0-15,-10 13-1 0,10 0-3 0,0 0 0 16,0-14-4-16,0 14 0 0,4 0-1 16,2 0-2-16,0 0 0 15,5 0 2-15,-3 2-1 0,0 2 1 16,3 1 1-16,-3 3 1 0,-2 1-1 16,0 0 2-16,-2 5-1 0,-4 1 2 0,0 3-1 15,0 2 3-15,0 0 0 0,-14 2-1 16,4 1 0-16,-3-1 4 0,-1 1-1 15,-3 0 1-15,1-1-2 0,-3 0 1 16,3-1-3-16,1-5-2 0,-1 1-1 0,5-2 1 16,1-5-3-16,10-1-1 0,-12-5-1 15,12 0-1-15,0-4-1 0,2 0-3 16,2 0 1-16,4 0 2 0,0-14 0 16,1 14-1-16,3-13 1 0,-2 13 2 15,1-12 0-15,-1 12 4 0,0 0 2 16,-1 0 1-16,-3 0 2 0,-2 4-1 0,-2 9-1 15,-2 5 3-15,0 3-1 0,0 6 0 16,0 3-3-16,-12 5 0 0,12-1-1 16,-11 2-1-16,11-1 0 0,-12 2 0 0,12-3-1 15,-13-2-1-15,13-6-3 16,-10-2-1-16,10-4-1 0,0-7-1 0,-8-4-1 16,8-6 0-16,0-3-2 0,2 0 0 15,0 0-3-15,2-22-1 0,0 6 5 16,2-2-2-16,3-1 0 0,-1-5 2 0,2-2 0 15,3 0 3-15,-3-2 1 16,4 1 2-16,-1 1 3 0,3 0 3 0,-3 2-1 16,1 4 1-16,-1 3 1 0,-1 3-1 15,0 2-1-15,-1 12 0 0,-1-14 0 16,-2 14 0-16,1 0-1 0,-3 0-2 0,-2 0 1 16,0 4 1-16,-2 2 1 15,-2 3 0-15,0 1 4 0,0 1-1 0,0 1 1 16,0 2-3-16,0-3 4 0,-10 2-2 15,10 0-1-15,-10-1 0 0,10 0-2 16,-13-2-2-16,13 1-4 0,-12-3 2 0,12-2-5 16,-11 1 3-16,11-6-6 0,0-1-2 15,0 0-3-15,0 0 0 0,0-10-3 16,0 10 0-16,0-14 1 0,2 14 4 16,5-20 3-16,-1 9 2 0,2 0 3 15,0 1 3-15,3-2 3 0,-1 12 5 0,3-16-2 16,-3 16 1-16,2-14 0 0,-1 14-2 15,-1 0 0-15,0 0 0 0,-1 0 0 16,-1 0 0-16,-2 0-3 0,-2 0-2 0,-2 4 3 16,-2 2-2-16,0 2-2 15,0 1-2-15,-10 1 1 0,10 0-1 0,-17-1 0 16,5 1-3-16,2 0 3 0,-3-1 1 16,-1 0-1-16,1-2 4 0,-1 0 3 15,1-2 1-15,5-1 2 0,-2-2-1 16,10-1 3-16,-13-1 2 0,13 2 0 15,0-2 2-15,0 0 2 0,0 0-2 0,0 1 2 16,2 3-1-16,3 1-1 0,3 0 0 16,0 4-3-16,5 1 1 0,-1 1-3 15,2 2-2-15,3 1-5 0,0 0 0 16,1 2-8-16,3 1-6 0,-3-2-8 16,1-2-23-16,-2 1-40 0,1-4-20 0,-3-3-1 15</inkml:trace>
  <inkml:trace contextRef="#ctx0" brushRef="#br0" timeOffset="93331.23">28229 2885 182 0,'0'2'83'15,"0"1"-12"-15,2-2-12 0,2 0-17 16,2-1-29-16,0 0-6 0,5 0 0 0,3 0-2 15,0 0-1-15,1-14-4 0,4 14 0 16,-3-12-5-16,5 12-13 0,-1-22-23 16,-1 10-33-16,0-3-21 0,-1 1 0 15</inkml:trace>
  <inkml:trace contextRef="#ctx0" brushRef="#br0" timeOffset="93574.17">28483 2561 174 0,'0'0'97'16,"-10"1"-3"-16,10 3-20 16,0 6-24-16,-9 2-26 0,9 7-9 0,-10 1 0 15,10 8 0-15,-10 1 0 0,10 5-2 16,-13 2-3-16,13 3-4 0,-16 2-1 16,16 2-2-16,-15 0-1 0,15-4-2 0,-14 1-1 15,14-7-2-15,-13-3-5 0,13-6-2 16,0-2-2-16,0-7-4 0,0-6-4 15,0-8-4-15,0-1-1 0,0 0-7 16,4-11-6-16,3-4-12 0,1-6-13 0,0-3-10 16,3-5-4-16</inkml:trace>
  <inkml:trace contextRef="#ctx0" brushRef="#br0" timeOffset="93874.08">28570 2597 181 0,'14'-28'89'0,"1"5"-5"0,-3 8-12 0,-2 15-20 16,-1-11-29-16,-3 11-13 0,-4 2-2 15,0 7 0-15,-2 2-2 0,0 6-3 16,0 2 0-16,-15 1-2 0,5 1 1 16,-2 2-2-16,-1-1 0 0,-1 1 1 0,1-3 1 15,1-2 0-15,0-2 1 16,-1-4 1-16,3-2-2 0,4 0 5 0,6-4-1 16,-13 1 2-16,13-2-2 0,0-2-2 15,0 1 1-15,0 1 4 0,2 0-2 16,5 2 1-16,-1-2-2 0,0 4 0 0,4 0 1 15,1 0-1-15,1 2 1 16,0-1-2-16,3 0-3 0,-1 3-2 0,1-3-2 16,-1 1-5-16,1-2-4 0,-5 0-5 15,3-1-7-15,-3-3-19 0,-2-3-32 16,-4-2-34-16,2 0-5 0,-1 0 5 0</inkml:trace>
  <inkml:trace contextRef="#ctx0" brushRef="#br0" timeOffset="94609.03">28745 2652 130 0,'7'0'88'16,"-1"0"-7"-16,0 0-13 0,2 0-17 15,1 0-16-15,-3 3-19 0,2 2-5 0,0-1 1 16,1 1-2-16,-1 0-2 0,-2 0 2 15,0-1 0-15,-2 2-2 0,0 3 1 16,1-1 0-16,-3 3 0 0,-2-1 0 16,0 4 0-16,0-1-1 0,0 3-2 15,0 0-3-15,0 1-1 0,0 1-1 0,-9 0 0 16,9 1-1-16,0 0 0 0,0-3-1 16,-8 0 0-16,8-4-2 0,0 0 0 15,0-3-1-15,0-6 0 0,0-1-3 0,0-2-2 16,0 0 0-16,0 0-1 15,4-19-1-15,2 6 0 0,1-2-1 0,1-3 2 16,0-1-1-16,0 0 7 0,1 0 0 16,1-1 2-16,-2 1 1 0,3 2 5 15,-1 3 4-15,-4 14 1 0,2-10 3 16,-3 10 3-16,-1 1-1 0,-2 6 0 0,-2 3 0 16,0 6-2-16,0 2-6 0,0 2 2 15,0 3-1-15,0 0-1 0,-11 2-3 16,11-1-1-16,0-3-3 0,-10 0-1 15,10-3 2-15,0-4-2 0,0-3 2 16,0-3-5-16,0-7 0 0,0-1-1 0,0 0 1 16,0 0-2-16,2-14 3 0,4 4 0 15,1-3-3-15,1-4 3 0,0 1 2 16,0 0 0-16,3-3 1 0,-1 1 1 16,3 0 0-16,-1 0 0 0,4 1 1 0,-1 3-1 15,1 1 0-15,3 13 1 0,0-17 0 16,-1 17 0-16,3 0 1 0,0 0 0 15,-1 0 0-15,3 0 1 0,-2 0-1 16,1 5 1-16,-3 1 0 0,0 2 1 16,-3 0-1-16,-3 4 3 0,-5 2-3 0,-4 0 0 15,-2 0 1-15,-2 2-2 0,0 1 3 16,-8 0-4-16,-3-1 0 0,1 3-1 16,-6 0-1-16,-1-2-1 0,-4 0 0 15,3-2 2-15,-1-2-1 0,1-2 4 0,1 1-1 16,0-6 4-16,5-2 0 0,2-4 4 15,10 0 0-15,-13 0-2 0,13-10-1 16,0-3 2-16,7-1-6 0,1-6-3 16,4-1-3-16,3-1-8 0,3-4-9 15,1 0-19-15,2-1-54 0,-1 0-24 0,-1 1 0 16,-1 2-1-16</inkml:trace>
  <inkml:trace contextRef="#ctx0" brushRef="#br0" timeOffset="94784.78">29605 2970 220 0,'2'13'111'0,"-2"3"-19"15,0-4-16-15,0 1-30 0,0-4-46 16,-12-1-86-16,12-2-33 0,-17-1-2 15</inkml:trace>
  <inkml:trace contextRef="#ctx0" brushRef="#br0" timeOffset="141973.91">10569 9866 129 0,'0'3'76'0,"0"0"-8"0,-10 0-5 16,10-3-10-16,0 1-10 0,0 0-6 16,-8-1-13-16,8 0-10 0,0 0-3 0,0 0-1 15,0 0-3-15,0 0-4 0,0 0-2 16,0 0 3-16,0 0-3 16,0 0 0-16,0 0-2 15,0 0 0-15,0 0 0 0,2 0 1 0,2 2 0 16,2 0-2-16,2 0 4 0,3 1-4 15,3-1 0-15,5-1 1 0,3-1-1 16,3 0-3-16,8 0-6 0,9 0-7 16,3 0-30-16,5-10-40 0,6 10-5 15,-1-13-3-15</inkml:trace>
  <inkml:trace contextRef="#ctx0" brushRef="#br0" timeOffset="142907.37">15315 14028 197 0,'0'0'95'0,"0"-13"0"0,2 13-19 15,-2 0-41-15,0 0-30 0,0 0-6 16,0 0-2-16,0 0 2 16,0 0 2-16,0 0 3 0,0 0 0 15,2 0 0-15,7 1 1 0,1 1 2 0,2 3 0 16,5-1 0-16,6 0 1 0,4 0-3 16,2-4-1-16,6 0-4 0,4 0 0 15,6 0-5-15,5-15-11 0,6 1-40 16,2-6-46-16,4-8-1 0,-4-6 0 15</inkml:trace>
  <inkml:trace contextRef="#ctx0" brushRef="#br0" timeOffset="158673.1">11427 5208 171 0,'0'0'59'0,"0"0"-9"16,-8 0-7-16,8 0-6 0,0 0-6 15,0 0-9-15,0 0-6 0,0 0-11 0,0 0-3 16,0 0 1-16,0 0-1 0,0 0-1 15,0 0 1-15,0 0-1 0,0 0 1 16,0 0-1-16,0 0 0 0,0 0 0 16,-11 0 0-16,11 0 0 0,0 0 1 15,0 0 1-15,0 0 0 0,0 0 0 0,0 0-2 16,-10 0 1-16,10 0-1 16,0 1 0-16,-8-1 0 0,8 1 2 15,0-1 0-15,0 0-1 0,0 0 0 16,-11 0 2-16,11 0-1 0,0 0 3 15,0 0 0-15,0 1 2 0,0-1-2 0,0 0 0 16,0 0 1-16,0 0 1 0,0 0-1 16,0 0 1-16,0 0-3 0,0 0-2 15,0 0 0-15,0 0-2 0,0 0 0 16,0 0-2 0,0 0 0-16,0 0 0 0,0 0 2 15,0 0 0-15,0 0 0 0,0 0 0 16,0 0 0-16,0 0 0 0,0 0 0 15,0 0 0-15,0 0 0 0,0 0 0 16,0 0-2 0,3 0 0-1,-3 0 0-15,4 0 1 0,-2 0 1 16,2 1-2-16,2 0 0 0,-4 1 1 16,6-1 0-16,-3-1-1 0,3 0 1 0,-2 1 1 15,0 0 0-15,5 1-1 0,-5-2-1 16,4 1 2-16,-4-1-2 0,5 1 0 15,-5-1 2-15,2 0-2 0,0 0 0 16,-1 0 1-16,-1 2 0 0,4-1 0 16,-6-1 0-16,5 2-1 0,-3 0 1 0,2 0 1 15,0 1-1-15,-2-1 0 0,3 1 0 16,-1-1 0-16,2 1-1 0,-3 1 1 16,3-2 1-16,-2 1 0 0,2-1 0 0,-1 1-1 15,-1-1 0-15,-2 1 1 16,5-1 0-16,-5-2-1 0,2 2 1 0,0-2-2 15,-1 1 1-15,1 0-1 0,0-1 0 16,-2 1 2-16,3 0-2 0,-1-1 1 16,-2 1-1-16,2-1 1 0,1 0-1 15,-5 1 2-15,4-1-1 0,-4 1 0 16,2 0 1-16,-2 1-1 0,3-2 0 0,-5 0-1 16,0 2 2-16,0 0-1 0,2-1 0 15,-4-1 0-15,2 1-1 0,-2-1 1 16,0 1 0-16,0 1-1 0,0-1 2 15,0 1 0-15,0 1-2 0,0 1 1 0,0 0 0 16,0-1 0-16,0 3 1 0,0-1 0 16,0 5-1-16,0-1 1 0,0 2-1 15,0 2 0-15,0 1 1 0,0 2-1 16,0-1 0-16,-12 2 1 0,12 2-1 16,0 2 1-16,-9 1 0 0,9 2-1 0,-8 3 0 15,8 1 0-15,-12-3 1 0,12 3 0 16,-11-1 0-16,11 2-2 0,-14-1 2 15,14 2-2-15,-13 2 1 0,13-3 0 16,-12 2 0-16,12-4 0 0,-12 0-1 16,12-4 0-16,-11 0 0 0,11-3 1 0,0-1-1 15,-10-4 1-15,10 2-1 0,0-6 1 16,0-1 0-16,0-1 0 0,-8-4 0 16,8-1 0-16,0 0 0 0,0-3 0 15,0 0 0-15,0-1 1 63,0 0 0-63,0 0 0 15,0 0 0-15,2 0 0 0,-2 0 0 16,4 0-1-16,-4-9 1 16,2 9-1-16,-2 0 0 0,4-10 1 15,2 10-1-15,-4-16 4 0,7 7-3 16,-3-5 0-16,2 0 0 0,2-1 0 0,1-3 0 15,1-2 0-15,3-3 0 0,1-2-1 16,-3 0 0-16,3-1-2 0,3-3 2 16,-5 3 0-16,1 1 0 0,1-1 0 15,-1 4 0-15,3-2 0 0,-5 2 0 16,-3 1 1-16,4 1 0 0,-1 1-1 0,-3 2 0 16,1 3 0-16,-1 0 1 15,-6 3-1-15,4 11 1 0,-4-17 0 0,3 17 0 16,-3-14 1-16,-2 14-1 0,2-12 1 15,-2 12 0-15,0 0 0 0,-2 0 0 16,0 0-1-16,0 0 1 0,0 0 0 0,0 0 1 16,0 0-2-16,0 0 3 0,0 0-1 15,0 0-1-15,0 0 0 0,0 0-1 16,0 0 0 0,0 0-2-16,0 0 2 0,0 0-2 0,0 0-1 15,0 0 1-15,0 0 0 0,0 0 2 16,0 0-2-16,0 0 0 15,0 0 2 1,0 0 0-16,0 0 0 16,0 0 0-1,0 0 0-15,0 0 0 0,0 0 0 32,0-10-2-32,0 10 0 0,0 0-1 15,0 2-4-15,0-1-4 0,0 2-7 16,0 3-38-16,0 6-50 0,0 0-4 15,-10 2 0-15</inkml:trace>
  <inkml:trace contextRef="#ctx0" brushRef="#br0" timeOffset="167290.87">10393 9610 136 0,'5'11'37'0,"5"1"1"0,-2 8 0 16,7 5-2-16,-3 3 0 0,0 5-1 15,5 0-3-15,0 4-8 0,1-1-21 16,1 1 0-16,1 0 0 0,1-1 2 16,-6-6 0-16,5-1 3 0,-5-6 1 0,-1-5 1 15,3-4 2-15,-5-7 0 0,-2-7 0 16,3 0 0-16,-3-11-2 0,1-9 0 16,1-10-4-16,0-12-2 0,3-7-4 15,3-13-2-15,5-7-5 0,4-9-4 16,4-7-7-16,6-7-10 0,5-8-30 0,3-7-38 15,5-3-2-15</inkml:trace>
  <inkml:trace contextRef="#ctx0" brushRef="#br0" timeOffset="168242.59">15406 13703 180 0,'6'-36'95'0,"5"4"2"16,-5 2-1-16,4 4-65 0,-8 2-27 16,3 5-2-16,-1 3-1 0,-2 16 2 0,-2-13-2 15,0 13-2-15,4 3 2 0,-4 5 0 16,6 4 0-16,-2 5 2 0,4 3-2 16,3 5 0-16,-1 0-1 0,3 4 0 15,-1 1 1-15,2 2-2 0,1-1 2 16,-1-1-1-16,-1-2 1 0,-1-3-1 0,-2-2 2 15,1-4 1-15,1-6 0 0,-6-5 0 16,3-8 0-16,1 0 0 0,0-12 0 16,1-9 0-16,3-11-3 0,1-11 0 0,3-11-3 15,5-10-3-15,2-10-7 16,4-9-10-16,6-6-22 0,0-7-36 0,2-3-19 16,5-1-2-16</inkml:trace>
  <inkml:trace contextRef="#ctx0" brushRef="#br0" timeOffset="202824.42">17548 1629 148 0,'-13'43'93'0,"1"-1"2"15,2 0 0-15,10-4-54 0,-13-1-40 16,13-2-1-16,0-5 0 0,0-3-1 0,2-2 1 16,5-5-2-16,3-4 2 0,2-2-1 15,5-3-1-15,1-3 0 0,5 0 1 16,0-6 1-16,2-1-1 0,2-1-1 15,-5 0 1-15,3 0 1 0,-2 0 0 16,-3-16 3-16,3 16-3 0,-6-13 1 0,1 13-1 16,-7-11 1-16,1 11 2 0,-2 0 1 15,-3 0 0-15,-1 0 0 0,-4 0 3 16,-2 0-2-16,0 4 1 0,0 7 4 16,-15 3 0-16,5 3 0 0,-2 3-1 15,-7 0 1-15,1 1 1 0,-1 1-3 0,0 1-5 16,-1 0 6-16,1 0-4 0,-4-3-3 15,3 0-4-15,-1-3-2 0,0-2-8 16,5-5-8-16,-3-1-24 0,5-6-56 16,-3-3-5-16,3 0-5 0</inkml:trace>
  <inkml:trace contextRef="#ctx0" brushRef="#br0" timeOffset="203039.09">17579 1080 187 0,'12'-26'98'16,"5"2"0"-16,-5 0-11 0,9 0-74 16,-7 0-13-16,7 1-5 0,2 2-2 0,-5 0-1 15,3 0-4-15,0 2-3 0,-3 2-11 16,5 3-20-16,-6 1-22 0,1 13-20 15</inkml:trace>
  <inkml:trace contextRef="#ctx0" brushRef="#br0" timeOffset="203891.15">17814 2820 227 0,'-8'-17'102'0,"8"2"-14"0,0 5-22 16,0 10-29-16,0-18-22 0,0 18-2 16,-10 0-1-16,10 5-3 0,0 7 0 15,-10 2-1-15,10 6 1 0,0 4-2 0,-13 4-1 16,13 1 0-16,0 4-3 0,0 3-1 15,0 2 0-15,0 1 0 0,0 3-2 16,0 1 0-16,0-1-1 0,4-4-1 16,5-1 0-16,-1-3 0 0,2-5 0 15,5-2-1-15,1-6 1 0,1-3-1 0,1-5 0 16,3-4 1-16,2-4-2 0,1-5 2 16,1 0-2-16,2 0 0 0,0 0 0 15,-4-12 0-15,2 12 0 0,-5-15 4 16,3 15 2-16,-9-10 3 0,-1 10 0 15,-5 0-1-15,-4 4 5 0,-4 6 2 0,0 6 2 16,-6 6 2-16,-8 3 0 0,-3 7-1 16,-4 1-3-16,-1 4 1 0,-5 3-1 15,0 1-5-15,-2 3-2 0,-2 1-4 16,-2-2-5-16,4 0-9 0,-4-1-9 0,0-4-8 16,0-1-6-16,2-4-19 15,2-6-25-15,0-4-31 0,2-7-10 0</inkml:trace>
  <inkml:trace contextRef="#ctx0" brushRef="#br0" timeOffset="204055.74">17649 3368 169 0,'17'-47'106'0,"3"5"-1"16,-1 3-14-16,2 2-41 0,1 4-38 15,1 1-2-15,0 2-5 0,2-1-4 0,1 2-1 16,-3 0-4-16,2 1-10 0,0 1-19 15,0 3-54-15,-1 0-20 0,-3 4 1 16</inkml:trace>
  <inkml:trace contextRef="#ctx0" brushRef="#br0" timeOffset="205641.15">12800 7769 171 0,'0'0'73'0,"-13"0"-8"0,13 0-15 15,0 0-11-15,0 3-12 0,0 6-17 0,0 3-3 16,0 2 1-16,2 7 0 0,4 1 1 15,5 3-2-15,-1 4 1 0,3 1-3 16,1 4-1-16,5 2 0 0,3 1 0 16,3-1 1-16,8-3-2 0,0-3 0 15,5-6 0-15,5-7-1 0,2-6 0 0,5-10 1 16,4-1-2-16,0 0 2 0,3-19-2 16,-1-3 0-16,0-7-1 0,-2-9-1 15,-3-6 0-15,-1-6-2 0,-4-6 1 16,-7-3-2-16,-4-3 0 0,-6-4-1 15,-8 0 1-15,-5-4-2 0,-10 1 3 0,-6 0 0 16,0 1 4-16,0-3 1 0,-16 2 2 16,-5 1 1-16,-4 2-1 0,-6 2 1 15,-4 3-1-15,-6 6 0 0,-5 8 2 16,-3 7-3-16,1 9 0 0,-8 11 1 16,3 20 0-16,-1 0 3 0,2 3-1 0,-4 21 3 15,3 19-1-15,3 12 2 0,0 17-1 16,9 11 0-16,2 12-2 0,6 11-1 15,8 5 0-15,8 4-2 0,5-1-2 0,12-1 1 16,0-5 0-16,0-8-3 16,8-10 0-16,11-15 2 0,6-13-2 0,14-12 2 15,0-15-2-15,9-12 0 0,5-15-2 16,3-8-4-16,4 0-12 0,2-21-15 16,-4-5-61-16,2-8-21 0,-2-8 0 0,0-6-1 15</inkml:trace>
  <inkml:trace contextRef="#ctx0" brushRef="#br0" timeOffset="208089.15">10387 5440 164 0,'0'4'93'0,"0"-4"-16"16,0 0-15-16,0 0-26 0,2-16-27 15,2 4-2-15,3-4-1 0,3-3 1 16,-6-5-1-16,4 3-1 0,3 0-1 16,-7 6-2-16,4-2 0 0,2 17 2 15,-7-12-3-15,5 12-1 0,-8 4-1 0,0 10-3 16,0 8 3-16,0 7-1 0,0 7 0 15,-17 2 0-15,11 4 0 0,-4 1-1 16,-1-3 2-16,3 0 0 0,8-2 0 16,-14-5 1-16,14-4 1 0,0-6 0 15,0-8-1-15,0-8 1 0,4-7 1 16,6 0-2-16,3-19 2 0,3 4-2 16,1-4 0-16,1-2 0 0,5-1 0 15,0 1 0-15,-1-1 0 0,-1 3 0 16,-4 4-1-16,1 2 0 0,-1 13 1 15,-5 0 1-15,-1 0 0 0,-3 0 1 0,-4 13 2 16,0 7 1-16,-4 7-1 0,0 4 2 16,0 6 0-16,-16 4 2 0,9 2-2 15,-3 0 1-15,0-1 0 0,-1-3-2 0,11-2-1 16,-12-5 2-16,12-8-2 0,0-6-1 16,0-10-1-16,0-6-1 0,6-2-1 15,4 0-1-15,3-22-1 0,3 1-1 16,5-8-3-16,2-3-1 0,2-6-1 15,-3-4-4-15,3-4 0 0,0 0-2 0,2 0-3 16,-4 1-6-16,-5 3-16 16,1 7-19-16,-9 2-19 0,3 10-19 0</inkml:trace>
  <inkml:trace contextRef="#ctx0" brushRef="#br0" timeOffset="-166025.29">13128 10326 129 0,'-12'0'92'0,"12"-13"-2"0,-13 13-15 16,13 0-25-16,-10 0-23 0,10 0-19 0,-8 0-1 16,8 0 0-16,0 0-2 0,-8 0-1 15,8 0 0-15,0 4 2 0,-11 3-1 16,11 6-2-16,0 2 1 0,-10 6 1 15,10 4 2-15,0 7-1 0,-12 6 4 0,12 10-4 16,-11 8 0-16,11 8 1 0,-10 6-1 16,10 5-1-16,0 2 0 0,-8 2-2 15,8 0 0-15,0-2-1 0,0-2-2 16,0-3 0-16,2-6 0 0,2-6 0 0,-2-7 0 16,6-7 0-16,-2-8 1 0,3-9 0 15,1-9 0-15,2-5-1 0,3-8 1 16,1-5 0-16,-1-2 2 0,1 0-1 15,5-13 0-15,-2-3-1 0,3-3 0 16,-1-8 0-16,2-5 0 0,-5-4 1 16,3-4-1-16,-2-5 0 0,-3-3 0 0,1-2 0 15,-5-2 1-15,1-1 1 0,-5 1 1 16,-6 3 0-16,0 2 1 0,-2 4 0 16,0 4 0-16,0 4 0 0,-12 5-1 15,-1 7 1-15,1 5-1 0,-1 5 1 16,-7 13-4-16,-1 0 0 0,2 0 0 0,-3 0-1 15,-1 2-1-15,4 7-1 0,-3 3 0 16,1 1-5-16,0 3-8 0,3 1-11 16,3 1-9-16,1 0-31 0,1 0-41 15,5-2-4-15,8 1 0 0</inkml:trace>
  <inkml:trace contextRef="#ctx0" brushRef="#br0" timeOffset="-164991.98">13013 10538 126 0,'0'0'79'0,"-11"0"-6"16,11-11-8-16,0 11-13 0,0-11-14 0,0 11-17 15,0-14-15-15,0 14-1 0,2-20-2 16,2 6-1-16,-2 1 1 0,1-3-1 15,1 0-2-15,2-2 2 0,-2-1 1 16,4 1 0-16,1-1-2 0,-5 0 1 16,4 0 0-16,2 1 0 0,-6-1 0 0,5 1 0 15,1 2 0-15,-4 1 0 0,0-1-1 16,5 3 1-16,-7 0-2 0,4 2 0 16,-4 0 0-16,2 11 0 0,-3-18 1 15,5 18 1-15,-6-16 2 0,0 16 0 16,0-10 1-16,0 10 2 0,2 0-1 0,-4 0 0 15,0-13 1-15,0 13-2 0,0 0-1 16,0 0-2-16,0-10 0 0,0 10 0 16,0-15-2-1,-10 4 0-15,10 11 1 16,0 0 0-16,0-9 0 16,0 9 0-16,0 0 0 0,0 0 0 15,0 0 0 1,-10 4-1-16,10 2 1 0,0 3-1 15,-11 1 0-15,11 0 0 0,0 3 0 0,-12 3 1 16,12 0-1-16,-8 2 0 0,8 1-1 16,-11 2 0-16,11 0 0 0,-10 3-1 15,10 1-1-15,0-1-2 0,-8 0-1 16,8-1-10-16,0 1-5 0,0-3-38 16,-11 1-41-16,11-3-1 0,0-3 0 0</inkml:trace>
  <inkml:trace contextRef="#ctx0" brushRef="#br0" timeOffset="-161841.83">14598 6765 184 0,'2'45'67'0,"-2"3"-4"15,2-4-4-15,6-1-19 0,-1-5-20 16,1-5-20-16,2-5 0 0,3-10-2 16,1-6-2-16,3-9-10 0,-3-3-13 0,5 0-16 15,-5-19-14-15,3 0-14 16,-1-4-4-16</inkml:trace>
  <inkml:trace contextRef="#ctx0" brushRef="#br0" timeOffset="-161625.36">14877 6611 132 0,'0'-14'80'16,"0"14"-7"-16,-10-15-5 0,10 15-15 0,-13 0-20 16,13 2-25-16,-16 8-5 0,8 3 1 15,-1 8-2-15,9 3 0 0,-14 4 3 16,14 1-4-16,-11 4 0 0,11-2 0 0,0 2 0 15,0 0-1-15,0-1 0 0,0-1 0 16,7-4 0-16,-1-4 0 0,2-2-3 16,2-5 4-16,1-5-2 0,1-7 0 15,1-1-3-15,1-3-1 0,3 0-5 16,-5-13-8-16,0 13-15 0,1-23-18 0,-1 6-22 16,1-2-14-16</inkml:trace>
  <inkml:trace contextRef="#ctx0" brushRef="#br0" timeOffset="-160424.39">14861 6531 131 0,'2'0'66'0,"2"0"-7"0,0-10-4 15,0 10-11-15,0 0-13 0,0 0-18 16,0 0-6-16,3 0-3 0,-5 4-1 16,2 1 1-16,-2 4 1 0,2 2 1 0,-4 3-1 15,0 4 0-15,0 4 1 0,0 2-3 16,0 1 1-16,0 2-3 0,0 3 2 16,0 0-1-16,-10 1 0 0,10-1-1 15,0 0-1-15,-13-2 1 0,13-3-1 16,-8-2 0-16,8-6-2 0,0-1 2 0,-12-2-6 15,12-4-2-15,0-3-14 0,-11-1-18 16,11-4-24-16,0 1-22 0,-10-3-3 16</inkml:trace>
  <inkml:trace contextRef="#ctx0" brushRef="#br0" timeOffset="-159774.43">14579 6447 127 0,'0'0'67'0,"0"0"-7"0,0 0-9 16,0 0-7-16,0 0-9 0,0 0-9 15,0 0-11-15,0 2-10 0,0 9-3 16,0 1-1-16,0 4 1 0,0 1-1 0,0 4-1 16,0 1-1-16,0 2-11 0,0 2-29 15,0 1-40-15,0 1-8 0,2 2 3 16</inkml:trace>
  <inkml:trace contextRef="#ctx0" brushRef="#br0" timeOffset="-159124.53">15239 6186 194 0,'0'2'77'0,"0"0"-14"0,-8 2-21 15,8 0-16-15,0 2-13 0,-9 3-11 16,9 0 1-16,0 5 2 0,0 0 2 16,0 6-3-16,0 3 0 0,0 3 2 0,0 4-2 15,2 4 1-15,0 3-1 0,3 2 1 16,3 4-2-16,0 3 1 0,-2 3-2 16,0 3 2-16,5-1-2 0,-5 4 2 15,0-1-1-15,2-1-2 0,-3 1 1 16,3-2-1-16,-6-4 2 0,2 1-4 0,2-4 0 15,-6-2 0-15,2-5 2 0,-2-1-1 16,2-2-1-16,-2-3 1 0,0-4-2 16,0-2-1-16,0-3-6 0,0-4 2 0,0-2-9 15,-12-3-11-15,12-5-21 16,-10-3-23-16,10-4-15 0,-17-2-2 0</inkml:trace>
  <inkml:trace contextRef="#ctx0" brushRef="#br0" timeOffset="-158912.35">15057 6742 198 0,'0'-14'73'0,"0"3"-13"0,0 11-9 0,8-18-7 15,-4 18-19-15,5-12-20 0,3 12-1 16,0 0 0-16,1 0-2 0,5 0-2 15,-5 0-1-15,3 0 0 0,1 0-4 16,-1 0-2-16,1 0-4 0,-1 0-9 0,1 0-14 16,-5 0-18-16,1 0-19 0,-1 0-13 15</inkml:trace>
  <inkml:trace contextRef="#ctx0" brushRef="#br0" timeOffset="-158753.22">15326 6623 167 0,'4'0'81'0,"6"-21"-9"0,0 21-10 16,5-20-14-16,1 20-32 0,-1-18-16 15,1 18 0-15,3-16-5 0,2 16-3 0,-1-14-10 16,-3 14-19-16,2-10-23 0,-7 10-23 16,2 0-4-16</inkml:trace>
  <inkml:trace contextRef="#ctx0" brushRef="#br0" timeOffset="-158540.33">15441 6545 155 0,'0'19'77'0,"0"3"-4"15,0 2-3-15,0 3-8 0,0-1-28 16,0 4-30-16,2-2-1 0,5 0-2 15,-3-1-1-15,4-4-1 0,2-3-7 16,-3-6-18-16,3-6-39 0,2-3-22 0,5-5-6 16</inkml:trace>
  <inkml:trace contextRef="#ctx0" brushRef="#br0" timeOffset="-157757.91">14604 6532 129 0,'2'0'61'0,"2"-12"-8"0,-2 12-5 16,3-12-10-16,-1 12-9 0,-2 0-13 15,0-14-9-15,0 14-6 0,0 0 0 16,2-10 0-16,-4 10 1 0,2 0-2 0,-2 0 1 16,0 0 0-1,0 0 1-15,0 0 0 0,0 0 0 16,0 4-1-16,0 0 2 0,0 2 1 15,0 1 1-15,0 2-2 0,0 1 0 16,0-1 0-16,-8 6-1 0,8-1 0 0,0 3 0 16,0 4-1-16,2 2-1 0,2 1-2 15,-4 4-14-15,2 3-48 0,2 3-22 16,3 0-1-16</inkml:trace>
  <inkml:trace contextRef="#ctx0" brushRef="#br0" timeOffset="-157063.92">15464 6403 151 0,'0'8'77'0,"0"3"-6"0,0 1-9 16,0 2-17-16,0 3-26 15,0 0-19-15,0 0-26 0,0 2-26 0,0-2-31 16,0 0-7-16</inkml:trace>
  <inkml:trace contextRef="#ctx0" brushRef="#br0" timeOffset="-156540.04">16045 6404 143 0,'0'-13'90'0,"0"13"-4"0,0-12-19 15,-8 12-22-15,8 0-22 0,-13 0-19 16,13 0 2-16,-16 0-1 0,5 0-1 16,-1 0-2-16,2 1 1 0,-3 8-2 0,1 3 7 15,2 1-4-15,-3 6-1 16,3 3 0-16,-3 5-1 0,5 2 2 0,8 3-1 16,-12 1-1-16,12 4-1 0,0 0 0 15,0-2-3-15,0-1 3 0,0-2 0 16,2-3 0-16,4-4-1 0,0-5 0 15,5-6 0-15,-1-6-1 0,4-8-2 0,-1 0-3 16,3 0-6-16,1-24-11 0,-1 4-26 16,1-8-32-16,-1-4-12 0,-1-2-2 15</inkml:trace>
  <inkml:trace contextRef="#ctx0" brushRef="#br0" timeOffset="-156257.72">16155 5962 140 0,'0'-14'87'0,"0"2"-2"0,0 12-10 0,0-14-16 16,0 14-19-16,0 0-27 0,-11 4-4 16,11 8-3-16,0 3 0 0,-10 4 1 15,10 5-1-15,-8 3 0 0,8 4 0 0,-7 3-4 16,7 3 1-16,0 2-1 0,-14 1-1 15,14 2 0-15,0 0 0 0,0-1 0 16,0-3 1-16,-6-1-2 0,6-2 0 16,0-3 0-16,0-1-3 0,2-4-3 15,0-2-4-15,0-3-11 0,2-3-29 0,-4-3-45 16,4-2-7-16,-2-6 1 0</inkml:trace>
  <inkml:trace contextRef="#ctx0" brushRef="#br0" timeOffset="-156111.65">16239 6559 178 0,'2'0'83'0,"3"0"-16"0,-5-10-45 16,0 10-55-16,0 0-43 15,0 0-14-15</inkml:trace>
  <inkml:trace contextRef="#ctx0" brushRef="#br0" timeOffset="-155141.12">16281 6492 178 0,'4'0'86'0,"2"0"-3"0,-4 0-22 15,2-15-34-15,4 15-24 0,1-18-3 16,-3 6-1-16,4-2 1 0,-1-1 0 16,-1 0-1-16,4-1 2 0,-1 2 1 0,-5-3 1 15,2 2 1-15,0 2 0 0,-4-1 0 16,1 4 1-16,-1 10 0 0,-4-17 0 15,0 17 1-15,0 0-2 0,0 0 1 16,0 0-1-16,-13 0 1 0,13 6 0 16,-18 3 0-16,14 3-1 0,-7 5-1 0,1 3 0 15,2 2 1-15,8 4-2 0,-17 0-1 16,17 4-1-16,-10-1 0 0,10 0 0 16,0-1 0-16,0 0 0 0,0-2 0 15,0-4 0-15,0-2-1 0,4-1 0 16,2-4 0-16,2-6-1 0,3-2-1 0,-3-4 0 15,4-3 0-15,-1 0 0 0,1 0-2 16,0-19 1-16,1 6 1 0,-1-3 0 16,3-3 1-16,-3-4 1 0,-2-1 1 15,3-2 0-15,-1-2 0 0,-1 2 0 16,1-3 1-16,-2 1-1 0,1 1 0 0,-3 2 0 16,-2 2 1-16,2 1 0 0,-1 5-1 15,-1-1 0-15,-6 4 0 0,2 1 2 16,-2 2 0-16,0 11 1 0,0-19 0 15,0 19 0-15,0-11-1 0,-8 11 2 0,8 0 0 16,-13 0 0-16,13 0-2 0,-12 0 0 16,12 0 3-16,-15 6 0 0,15 4 0 15,-16 4 0-15,16 2 0 0,-15 4-2 16,15 1 0-16,-12 2-1 0,12 1 1 0,0-2-2 16,0 3 1-16,0-4-4 0,0 1 2 15,0-3 0-15,2-5 0 0,6-3 0 16,3-3 2-16,1-5-1 0,2-3-2 15,1 0-1-15,4 0 0 0,-1 0-1 16,1-19-3-16,-3 9-2 0,3-2-2 16,-3-2-3-16,1-1-4 0,0 0-3 0,-5-1-11 15,0 2-17-15,1-2-18 0,-5 2-22 16,2-4-3-16</inkml:trace>
  <inkml:trace contextRef="#ctx0" brushRef="#br0" timeOffset="-154823.93">16814 6063 168 0,'0'-11'91'0,"0"11"-7"0,2 2-17 15,-2 5-21-15,2 4-18 0,-2 5-18 16,2 4 0-16,2 5-2 0,-4 7-1 0,4 3-1 15,3 6-2-15,-5 4 0 0,2 5 0 16,2 3-2-16,-2 5 1 0,4 0-2 16,-3 1 0-16,1 1-1 0,0-3 1 15,0-1-1-15,0 0 1 0,3-5-2 16,-1-2 0-16,-2-3 1 0,2-5-1 0,1-3-2 16,-5-6 0-16,2-4 0 0,0-6-3 15,-2-7-4-15,0-4-3 0,1-7-4 16,-1-4-7-16,-4 0-23 0,0-11-26 15,0-5-19-15,0-6-5 0</inkml:trace>
  <inkml:trace contextRef="#ctx0" brushRef="#br0" timeOffset="-154550.1">16897 6299 173 0,'2'-21'72'0,"4"-1"-7"0,-4 3-13 0,6 2-16 15,-4 4-18-15,5 2-18 0,-3 11 2 16,4-12 0-16,-2 12 0 0,1 0 4 16,1 0 0-16,-6 0 2 0,4 4 3 15,-5 3 0-15,1 4 1 0,0 2 1 0,-4 2 0 16,0 1 0-16,0 4 0 0,-11 1-1 16,11 0-1-16,-12 3-2 0,2-4 0 15,-3 2-3-15,-1-3 0 0,1 1-1 0,1-2-3 16,2-2-1-16,-3-2-1 15,1-2-3-15,4-3-4 0,8-3-7 0,-17-2-12 16,17-4-20-16,0 0-41 0,0 0-18 16,0-12 1-16</inkml:trace>
  <inkml:trace contextRef="#ctx0" brushRef="#br0" timeOffset="-153105.81">14509 6947 163 0,'10'-12'82'0,"-3"-3"-5"0,1 3-9 0,0 2-21 15,-4 10-27-15,3-14-17 0,-5 14 0 16,0 0-1-16,-2 0-1 0,0 1 0 16,0 7 1-16,0 3-1 0,-15 4 0 15,5 4 0-15,-3 2 1 0,1 2 1 0,-4 4 0 16,-1-1 0-16,5 1-1 0,-9 2 0 16,4 0-1-16,-1-1 0 0,1-3 0 15,1 2 0-15,-1-2-1 0,1-2 0 16,3 0 0-16,1-3 1 0,-1-1-1 0,3-2 0 15,0 1 0-15,-3-3 1 0,5 0 0 16,8-3-1-16,-14 0 1 0,14-3-1 16,-11 0 0-16,11-3 0 0,0 0 1 15,0-1 1-15,0 2 2 0,0-1-1 0,0 3 1 16,2 0 1-16,7 1 0 16,3 3 3-16,5 1-2 0,-1 3 3 0,7 4-2 15,0 0 0-15,1 5 1 0,3 3-3 16,4-1 0-16,0 0 0 0,-4 1-1 15,4 0 0-15,-4-2-4 0,2-1 3 0,-4 0-1 16,0-2 1-16,-5-2-2 0,1-3 1 16,-7-3 0-16,-1-2 0 0,-3-5-2 15,-2-1-2-15,-1 0 2 0,-1-4-7 16,-4-1-1-16,-2-2-5 0,0 0-4 16,0-1-5-16,0 0-4 0,0 0-17 15,-8 0-27-15,8 0-28 0,0-10-2 0</inkml:trace>
  <inkml:trace contextRef="#ctx0" brushRef="#br0" timeOffset="-152623.62">14989 7575 144 0,'0'0'83'0,"0"1"-10"16,0 3-13-16,2 5-11 0,0 4-16 15,2 2-18-15,0 6-7 0,2 4-2 0,0 3-2 16,1 3-1-16,-1 2 1 0,0 2-1 16,4 0 0-16,-5-1 0 0,1 1 0 15,0-4 2-15,0-2 2 0,-4-3 1 16,2-5 2-16,1-3 0 0,-5-4 1 16,2-5 0-16,-2-4 0 0,0-5-1 0,0 0-2 15,0 0-2-15,0-19-1 0,0 4-3 16,0-5-2-16,-9-3 0 0,9-5 0 15,0-3 1-15,0-4 0 0,0-3 0 16,0 0-1-16,2-2 1 0,3 0 0 16,-3 0-1-16,2 2 0 0,2 4-3 0,4 4-2 15,-6 1-7-15,5 6-5 0,1 5-7 16,-4 3-15-16,2 5-26 0,1 10-29 16,-5 0-8-16,4 0 0 0</inkml:trace>
  <inkml:trace contextRef="#ctx0" brushRef="#br0" timeOffset="-152242.21">15297 7540 150 0,'8'0'90'0,"-4"1"-2"0,4 3-10 16,-4 1-11-16,3 4-29 0,-3 0-24 15,2 3-3-15,-4 3-2 0,0 1-4 16,4 1-2-16,-6-1-1 0,2 1 1 0,1 1-3 15,-3-1 0-15,2 1 0 0,-2-3-3 16,0-1-2-16,0-3 1 0,0-1-2 16,0-3-2-16,0-2-3 0,0-3-1 15,0-2 2-15,0 0-5 0,-13 0-3 16,13-10-6-16,-10 10-3 0,10-20-7 0,-13 5 0 16,13-2-1-16,-16-3 2 0,8 1 5 15,8-5 6-15,-15-1 11 0,15-1 17 16,-16-1 10-16,16 1 8 0,-11-1 6 15,11 1 3-15,0 1 0 0,0 2-1 16,-6 1-6-16,6 3-7 0,0 0-10 0,0 3-3 16,0 1-3-16,4 4-1 0,2 11-2 15,-4-19-2-15,3 19-5 0,1-11-12 16,0 11-23-16,0 0-32 0,2 0-14 16,-3 0-3-16</inkml:trace>
  <inkml:trace contextRef="#ctx0" brushRef="#br0" timeOffset="-151658.89">15576 7387 191 0,'6'0'83'16,"-2"-11"-4"-16,0 11-6 0,0 0-16 15,0-14-23-15,-4 14-21 0,0 0-4 0,0 3 0 16,0 4-3-16,0 5 0 0,0 5-1 15,0 5-1-15,-10 4 0 0,10 2 0 16,0 4 0-16,0 1-1 0,0 3 0 16,0-2-1-16,0 3 0 0,0-3-2 15,0-3 0-15,2-2 0 0,6-8-1 0,-3-4-2 16,3-8-1-16,2-6 0 0,1-3-3 16,-3 0 1-16,2 0 0 0,-2-22 0 15,3 5 0-15,-3-2 1 0,-6-4 1 16,2-3 1-16,2-1 1 0,-6-2 2 15,3 1 2-15,-3-1 2 0,0 3-1 0,0 3 1 16,0 1 0-16,0 5-1 0,0 3 2 16,0 14-1-16,0 0-1 0,0 0-1 15,0 0 0-15,0 3-3 0,4 14 3 16,0 5 0-16,2 7-1 0,2 2 2 16,1 7-1-16,3 2 0 0,-2 3 0 0,-1 4 0 15,1 2 0-15,2 0 0 0,-3 0-1 16,1 0 0-16,-2-1 1 0,-2-2 1 15,-2-3-2-15,-4-1-1 0,0-3 1 16,0-4-2-16,0-2 2 0,-10-4-3 0,0-2 1 16,-3-5-1-16,1-3 0 0,-2-5-1 15,-5-1 3-15,2-6 0 0,3-2-2 16,-1-3 1-16,-1-2-2 0,4 0 4 16,-1-18-1-16,13 3 0 15,0-2 1-15,0-5-2 0,6-1 2 0,3-3 1 16,5-1-1-16,-2-2 0 0,7-1-1 15,0-1 0-15,1-1-1 0,1-1-3 16,2 0-5-16,-1 1-4 0,-5 2-11 16,2 2-19-16,-3-1-24 0,-3 4-33 15,-3-1-4-15</inkml:trace>
  <inkml:trace contextRef="#ctx0" brushRef="#br0" timeOffset="-150923.91">15894 7179 187 0,'0'-15'96'0,"0"2"-3"16,0 2-20-16,0 11-29 0,0-15-28 15,0 15-10-15,0 0 0 0,2 0 0 16,-2 0-2-16,2 9 2 0,0 1 1 15,2 6-5-15,1 3 3 0,3 6-1 0,-6 4 0 16,2 1-1-16,2 4 0 16,-2 3-1-16,3 2-1 0,-5 1-1 0,2-3 0 15,0 1 1-15,-2-3-1 0,0-3 0 16,0-2 0-16,2-4 1 0,-4-3-2 16,0-6 1-16,0-5 1 0,0-8-1 0,0-4-1 15,0 0-1-15,2 0 1 16,-2-17 0-16,0 1 0 0,2-2 0 0,3-1 0 15,-1-5 0-15,-2 0-1 0,2-1 2 16,2 1 0-16,-4 1 0 0,6 3 0 16,-6 4 0-16,7 2 0 0,-5 14 0 0,4-10 1 15,-4 10 0-15,5 1-1 0,-7 6 0 16,6 1-1-16,-6 4 0 0,6 1 2 16,-6 1-2-16,2 2-2 0,3-2 0 15,-5 1 0-15,2-4-1 0,2 1 2 16,-4-3 1-16,2-2-2 0,0-1 2 0,0 0-2 15,3-4 3-15,-3-1 1 0,0 0-1 16,2-1 0-16,2 0 2 0,-1 0-1 16,1 0 2-16,2 0-2 0,1-12-1 15,1 12-2-15,-2-14 3 0,5 14-1 16,-1-20 2-16,3 6-1 0,-5 0-2 0,3-3 1 16,3 0-2-16,-7-1 2 0,1 1 0 15,0-2 0-15,-1 0-1 0,-5 3-1 16,-2-2 1-16,0 2 0 0,-4 1 1 15,0 0-1-15,0 3 1 0,0 0 1 16,-10 1 1-16,10 11 1 0,-13-17-2 0,13 17 0 16,-14-13 0-16,14 13 0 0,-12 0 0 15,12 0 0-15,-11 3 0 0,11 5 1 16,0 4-2-16,-10 3 4 0,10 5-1 0,0 3-1 16,0 2 0-16,0 4 0 0,0 1 2 15,2 1-3-15,0 1-1 0,4 1-1 16,-4 0 0-16,2-5-5 0,1 1-3 15,1-5-4-15,0-5-10 0,0-3-27 16,-2-3-40-16,3-5-13 0,-1-5 2 0</inkml:trace>
  <inkml:trace contextRef="#ctx0" brushRef="#br0" timeOffset="-149742.24">16824 7263 188 0,'-10'0'86'0,"10"-11"-11"0,0 11-17 0,-10-16-16 16,10 16-19-16,0-14-12 0,-13 14-2 16,13-12 0-16,-8 12-1 0,8 0 2 15,-12 0-2-15,12 0-2 0,-15 6-1 0,3 4-1 16,1 3 1-16,1 3 0 0,-7 5 2 15,5 2-1-15,0 1-2 0,1 4 1 16,1-2 1-16,0 4-3 0,10-1 1 16,-9-1-2-16,9-3-1 0,0 0-1 15,0-5 0-15,0-1-1 0,7-4-1 0,1-5-2 16,4-5-1-16,1-5-3 0,5 0 0 16,-1 0-2-16,-1-16 1 0,3 0-2 15,2-5 0-15,-3-4 2 0,3-5 1 16,-5-2 0-16,3-5 5 0,-4-4 0 15,-1-1 1-15,-2-1 2 0,3 1 2 0,-3-1 2 16,-6 5 1-16,1 2 2 0,-1 4 0 16,-2 5-1-16,-2 4 0 0,-2 4-1 15,0 8 1-15,0 11 0 0,0 0-1 0,0 0 0 16,-12 7-1-16,12 8 2 0,-11 7-2 16,11 6 0-16,-12 3 1 0,12 5 0 15,0 1-1-15,-8 1-2 0,8 1 0 16,0 1 0-16,0-3-2 0,2 0 0 15,4-5 0-15,-2-3 0 0,4-5 0 0,3-6-1 16,-1-3 0-16,0-5 0 16,3-3-1-16,-3-6 0 0,2-1 0 0,1 0 0 15,-1 0 0-15,1-18-1 0,-1 5 1 16,0-4 0-16,-1-2 1 0,1-1 1 16,-1-4-2-16,-1-1-1 0,0 0 1 0,-2-1 0 15,1 0 1-15,-3-2 0 0,2 2-1 16,-6 2 1-16,0 1 4 0,0 6-5 15,-2 1 5-15,0 4-1 0,0 12 1 16,0-11-1-16,-12 11 0 0,12 1 0 16,-14 4 1-16,3 4 1 0,1 2-1 0,0 5 2 15,1 1-1-15,1 4-2 0,8 1 0 16,-17 2 0-16,17 0 0 0,0 2-1 16,0-3 0-16,0-1-1 0,0-1 0 15,0-4-3-15,9-1 0 0,-1-3 1 16,4-2-1-16,1-3 0 0,1-2-1 0,1-6-3 15,-1 0 0-15,3 0 0 0,-3-13-1 16,1 1 1-16,-1-4 0 0,1 0 2 16,-3-6 1-16,-2-2 2 0,1 0 1 15,-1 0 2-15,-2-3 1 0,3 3 0 16,-7-1 3-16,0 3 1 0,0 2 0 0,-4 2 0 16,0 5 0-16,0 13-1 0,0-17 1 15,0 17 0-15,-12 0 1 0,12 1-2 16,-15 4 2-16,7 5-1 0,0 3 0 15,8 1 1-15,-15 2-2 0,15 3 0 16,-10 0 2-16,10 1-5 0,0 2 1 0,0 0-2 16,0-2-1-16,0 0-3 0,0-2-2 15,4 0-2-15,4-5-2 0,3 0-5 16,-5-5-4-16,4-2-3 0,0-3-17 0,1-3-28 16,-3 0-24-16,2 0-15 0,3 0 0 15</inkml:trace>
  <inkml:trace contextRef="#ctx0" brushRef="#br0" timeOffset="-149239.54">17440 6962 132 0,'0'0'75'15,"0"0"-7"-15,0-15-6 0,0 15-8 16,0 0-15-16,0-12-15 0,0 12-18 0,2 0-2 15,0-11-1-15,3 11 0 0,-5 0 0 16,2 0 1-16,0 0 3 0,0 0 0 16,-2 0 4-16,2 0-1 0,2 0 2 15,-4 0-2-15,2 0 2 0,0 7 0 16,4 2-1-16,-4 2 0 0,3 6-3 0,1 3-3 16,-4 4 2-16,2 4-2 0,2 6 0 15,0 5 0-15,-2 6-1 0,3 5-2 16,-1 5 0-16,-2 3 0 0,2 3 0 15,-2 0-1-15,3 0-1 0,-3 0 2 16,4-4-2-16,-6-2 0 0,6-2 0 0,-6-6 2 16,2-4-2-16,3-6-2 0,-7-6 0 15,4-5-2-15,-2-6-3 0,2-7-6 16,-4-8-5-16,0-5-4 0,0 0-15 16,0 0-24-16,0-16-28 0,0-2-15 0,-14-2-3 15</inkml:trace>
  <inkml:trace contextRef="#ctx0" brushRef="#br0" timeOffset="-148907.95">17484 6960 181 0,'0'-18'83'0,"0"2"-12"0,2 2-22 0,0 1-17 16,4 2-17-16,-2 11-6 15,0-14 3-15,3 14-1 0,1 0-2 0,-2 0 2 16,4 0-3-16,-1 0 2 0,1 0-2 16,0 3 0-16,-4 4 0 0,3 2-2 15,-1 5 0-15,-2-2 1 0,0 4-1 0,-4 0 0 16,1 3 1-16,-3 3-2 0,0-1-1 16,0 1 2-16,0-1-2 0,-11 4 0 15,11-2-1-15,-14 0 1 0,3 0 0 16,3 0-3-16,-2-1 1 0,2-1-2 15,-7-2 0-15,7-1-2 0,-3 0-4 0,11-4-4 16,-12-2-7-16,12-3-15 16,-14-1-32-16,14-4-36 0,0-2-8 0,-9-2 4 15</inkml:trace>
  <inkml:trace contextRef="#ctx0" brushRef="#br0" timeOffset="-146973.6">16349 6373 132 0,'0'0'79'0,"-10"0"-6"0,10-13-8 16,0 13-11-16,0 0-11 0,0 0-17 15,0 0-15-15,0 0-4 0,0 0-3 16,0 0-1-16,0 0-1 0,0 0 0 15,0 0 0-15,0-12-2 16,4 12 0-16,2 0-1 0,-2-16 1 16,2 16 1-16,0-11-1 0,1 11 1 15,3-14-2-15,-6 14 1 16,2-10 1-16,-2 10 0 0,5 0 0 0,-5 0 2 16,2 0 1-16,-6 0-1 0,4 0 2 15,-4 7 0-15,0 6 0 0,0 3-1 0,0 2 1 16,0 4 0-16,0 0-2 0,0 4-2 15,-4-1 0-15,4 2-1 0,0 1 1 16,0-3 1-16,-14 0-1 0,14-2 0 16,0-3-1-16,-9-3 3 0,9-3-1 15,0-2-2-15,0-2-1 0,-8-2 1 16,8-2-4-16,0-3-3 0,0-1-4 0,0-1-2 16,0-1-5-16,0 0-5 0,0 0-12 15,0 0-12-15,0 0-19 0,0 0-21 16,0 0-7-16</inkml:trace>
  <inkml:trace contextRef="#ctx0" brushRef="#br0" timeOffset="-146128.15">16124 6453 174 0,'0'0'76'16,"0"0"-7"-16,0 0-9 0,0 0-14 16,0 0-19-16,0 0-21 0,0 0-1 0,0 0-1 15,2 0 1-15,-2 0-1 0,2 0 2 16,2 6-1-16,-4 0 0 0,2 6 2 16,0 1 0-16,0 2-3 0,4 2 0 15,-6 4-1-15,4 0 1 0,-2 3 1 16,3 2-2-16,-3 0 0 0,2 1 0 0,0 0-1 15,-2-1 1-15,-2 0 0 16,0-2 0-16,2-3-1 0,0-3 0 0,-2 0-2 16,2-5 1-16,-2 0-1 0,4-4-3 15,-4 0-2-15,0-3-5 0,0-1-3 16,2-2-6-16,-2-2-17 0,0-1-29 0,0 0-28 16,0 0-6-16</inkml:trace>
  <inkml:trace contextRef="#ctx0" brushRef="#br0" timeOffset="-144623.78">16161 6407 172 0,'0'-10'69'16,"0"10"-5"-16,0 0-2 0,0-14-16 0,0 14-13 16,4-10-20-16,-4 10-5 0,0 0-2 15,0-14-1-15,0 14 1 0,0 0-1 16,0 0-2-16,0 0-1 0,0 0-1 0,0 0 0 15,0 0 1-15,-10 1 1 16,10 7-1-16,0 0 0 0,0 1 1 0,0 3 0 16,-11 2 1-16,11 4 0 0,0 1 2 15,0 3-2-15,-10 2 1 0,10 2-1 16,0 2 0-16,0 1 0 0,0 3-1 0,0 1 1 16,0 0 2-16,0 2-3 15,0-2 1-15,0 2 0 0,0-1-1 0,0-2 1 16,0-2 0-16,0-2-1 0,2-1 0 15,0-4-1-15,2 0 0 0,-2-4-1 16,-2-2 0-16,2-3 2 0,0-2-1 0,0 0-1 16,3-3 0-16,-5-1 0 0,2-2 0 15,-2-3 1-15,2 1-1 0,0-2 0 16,-2 1-1-16,0 0 1 0,4-3 0 16,-4 1 0-16,0 0 0 0,0-1 1 15,0 0 1-15,0 0-2 0,0 0 1 16,0 0-1-16,0-10 0 0,0 10 0 15,0 0 0-15,0-11 0 0,0 11-2 16,0-15 2-16,0 2-6 16,0 13-4-16,0-12-3 15,0 12-6-15,0-12-8 0,0 12-13 0,0-12-26 16,-10 12-26-16,10-12-14 0,0 12 2 16</inkml:trace>
  <inkml:trace contextRef="#ctx0" brushRef="#br0" timeOffset="-143758.18">15995 6447 187 0,'-8'0'77'16,"8"-13"-9"-16,0 13-13 0,0 0-12 16,-10 0-18-16,10-11-19 0,0 11 0 0,0 0-2 15,0 0-2-15,-11 0 0 16,11 0 0-16,0 0-1 0,0 0 0 16,0 0 2-1,0-10-3-15,0 10 1 16,0 0 1-16,0 0-1 15,0 0 0-15,0 0 0 0,0-10-1 16,0 10 1-16,0 0 0 0,0 0 1 16,0 0 0-16,0 0-1 0,7 0-1 15,-5-12 0-15,2 12 1 0,2 0 1 16,0 0-3-16,3-12 2 0,-1 12-1 0,2 0-1 16,0-13 0-16,-1 13 1 0,1 0 1 15,0 0 1-15,-1 0 0 0,1-12-2 16,0 12 1-16,-6 0 0 0,5 0 2 15,-3 0 1-15,-2 0-1 0,0 2 1 16,-2 1 3-16,4-2-1 0,-6 0 1 0,0 2 0 16,3-3-1-16,-3 1 0 0,0-1-1 15,0 0 0-15,0 0-1 0,0 0-3 16,-13 0 0-16,5 0-1 16,-2 0 1-1,10 0 0-15,-15 0-2 0,1 0 2 16,5 3-1-16,-1 3-1 0,2 2 0 15,-1 0 1-15,-1 4 0 0,0-1-2 16,-3 2 1-16,5 3 1 0,-2 2-1 0,2 1 0 16,8 3 3-16,-17 2 1 0,17 3-1 15,-12 4 2-15,12 3-1 0,-11 3 0 16,11 2-2-16,0 2 2 0,0 1 1 16,0 0 0-16,0-2-3 0,0-1-1 15,0-1 1-15,2-5 0 0,7-4 1 16,-5-5 0-16,4-5 1 0,2-9 0 0,1-10-1 15,1 0 1-15,0 0 3 0,3-23-3 16,1-1-3-16,-1-6 0 0,1-6-3 16,1-3-2-16,4-4-7 0,-9-2-5 15,5 0-7-15,-5-2-22 0,-2 0-41 0,1 4-21 16,-3 2 3-16</inkml:trace>
  <inkml:trace contextRef="#ctx0" brushRef="#br0" timeOffset="-142674.37">16828 6107 212 0,'0'1'98'0,"-10"-1"-18"0,10 0-19 16,0 0-23-16,0 0-28 0,0 0-5 0,-6 0-2 15,6 0-2-15,0 0 0 16,2 0-4-16,0 0 4 0,2 0-1 16,0 0 0-16,7 0 1 0,-5 0-1 15,4 0 0-15,1 0 1 0,1 0 1 16,0 0-1-16,5 1 0 0,-5 0 0 0,3 2 0 15,-1-2 0-15,3 0 1 16,-7 2 1-16,2 2 2 0,-1-1-1 0,1 3 0 16,-6 2 0-16,1 2 3 0,-3 3-2 15,-2 2 1-15,2 3 1 0,-4 4-2 16,0 1 0-16,0 0 0 0,-12 4-1 16,12-1 0-16,-17-1 0 0,7 2-2 15,-3-1 1-15,3-2-2 0,-2-1 0 0,-1-1-1 16,-1-4-1-16,1-2-4 0,3-3-3 15,0-2-7-15,1-4-7 0,9-2-16 16,-14-2-43-16,14-4-24 0,-8 0-1 16</inkml:trace>
  <inkml:trace contextRef="#ctx0" brushRef="#br0" timeOffset="-140591.41">14627 6484 142 0,'0'0'76'0,"0"-12"-11"0,0 12-8 15,-6-14-13-15,6 14-14 0,0-17-14 16,0 17-10-16,0-15-1 0,-11 15 0 0,11-17-1 16,0 17-3-16,0-22 3 0,0 11 0 15,0-1 2-15,0 0-3 0,0 0 2 16,0 0-3-16,0 1 2 0,0-1 1 16,0 1 0-16,0 0-2 0,0 0 1 15,0 11 1-15,0-20 0 0,0 20 1 0,0-15-1 16,0 15 1-16,0-11-1 0,0 11 1 15,0 0-1-15,0 0 1 0,0 0-3 16,0 0 0-16,0 0-2 0,0 3 0 16,0 10 0-16,0 6 0 0,0 4 2 15,0 5-3-15,0 7 1 0,0 3-1 0,0 5 2 16,0 3-1-16,-8 7-1 0,8 1 1 16,0 2 0-16,0 0 0 0,0-2 0 15,0-2 0-15,0-3-1 0,0-6 1 16,0-3 0-16,0-7 0 0,0-4-1 0,0-5 0 15,0-6 0-15,0-4 1 0,2-8-2 16,0-3 2-16,-2-3 0 0,4 0-1 16,-2 0 1-16,3-19-2 0,1 2 0 15,-4-4 0-15,0-2-2 0,0-5-1 0,2-5 1 16,0-2-2-16,-2-1 1 16,5-6 0-16,-7 0-3 0,2-1 4 0,0 1 0 15,0 1 2-15,-2 1 1 0,4 3-1 16,-4 4 0-16,0 3 2 0,0 6-1 15,0 1 1-15,0 6 0 0,0 2 1 0,0 5-2 16,0 10 3-16,0-14-2 0,0 14 3 16,0 0-2-16,0 0 0 0,0 0 0 15,0 0-1-15,-10 6 1 0,10 3-3 16,0 3 3-16,0 1-3 0,0 2 2 16,0 4-3-16,0 2-1 0,0 2-2 0,0 1-7 15,0 4-6-15,0 0-29 16,2 2-46-16,0 0-8 0,4-1 1 0</inkml:trace>
  <inkml:trace contextRef="#ctx0" brushRef="#br0" timeOffset="-137042.43">17188 6617 196 0,'0'0'72'0,"0"0"-8"16,-12 0-8-16,12 0-10 0,0 0-16 16,0 0-18-16,-11 0-3 0,11 0-1 0,0 0-2 15,0 0-1-15,-10 0-2 0,10 0-2 16,0 0 0-16,-10 6 0 0,10-1 0 15,0 3 0-15,-11 1-1 0,11 5 1 16,-8 1 1-16,8 4 1 0,-10 2 2 16,10 4-1-16,-13 3 2 0,13 3 0 0,-14 5 1 15,14 2 3-15,-19 2-2 0,11 4-1 16,0 1 1-16,-3 0-2 0,1 2 0 16,0 0 0-16,-1 0-2 0,5-1 0 15,-6-3-1-15,4-3-3 0,8-3 2 0,-15-2-2 16,15-6 0-16,-14-2-1 0,14-4-2 15,0-3-5-15,0-5-7 0,0-4-10 16,0-3-28-16,0-6-47 0,0-2-9 16,0 0 0-16</inkml:trace>
  <inkml:trace contextRef="#ctx0" brushRef="#br0" timeOffset="-136114.86">17126 6578 176 0,'0'-14'76'0,"4"14"-3"0,-4 0-8 16,0-12-19-16,2 12-16 0,-2 0-20 16,0 0-2-16,0 3-2 0,0 4-1 0,0 0-1 15,0 3 2-15,-12 3-1 0,12 4 0 16,-13 2 3-16,13 2 0 0,-14 3 0 15,6 4 1-15,-3 4-1 0,3 2 1 16,-2 3-3-16,-1 2 1 0,1 2-1 16,4 1-2-16,-6 1-1 0,3-1-1 0,9-2 2 15,-14 0-2-15,14 1-1 0,-15-1 0 16,15-2 0-16,-8-4 0 0,8-1-1 16,-10-2 0-16,10-2 0 0,0-3 1 15,-11-3-1-15,11-3-1 0,0-3 2 16,0-1-1-16,-8-2 0 0,8-3 0 0,0-1 0 15,0-3 1-15,0-1-1 0,0-2 0 16,0-2-1-16,0 0 1 0,0-1-3 16,0-1-1-16,0 0-4 0,0 0-1 15,0 2-3-15,0-2-2 0,0 1-3 16,0 0-1-16,0 1 1 0,0 1-5 0,0 0-3 16,0 0-9-16,0 0-24 0,0 0-31 15,0 1-4-15</inkml:trace>
  <inkml:trace contextRef="#ctx0" brushRef="#br0" timeOffset="-131707.45">14759 7713 181 0,'0'0'76'0,"0"0"-9"0,0 0-10 16,0 0-10-16,-10 0-17 0,10 0-14 15,0 0-6-15,-10 0-2 0,10 0 1 0,0 0-1 16,0 0 1-16,-11 0-2 0,11 0-2 15,0 0-2-15,0 0-2 0,0 0 3 16,0 0-2-16,0 1 0 16,0 0 0-16,0 4 1 0,0-1 0 0,2 5 0 15,2 1 3-15,1 1-1 0,3 6-1 16,-2 2-3-16,0 2 3 0,5 4 1 16,-1 1-4-16,-2 3-1 0,3 1 0 15,-1 3 0-15,0-2 0 0,-2 1 1 16,3-2 0-16,-5-3 2 0,2 0 0 15,-4-4 1-15,3-4 3 0,-3-2 2 0,0-3 0 16,-2-3 0-16,-2-3-1 0,0-3-1 16,0-1-1-16,0-2 0 0,-10-2-2 15,10 0-1-15,-15 0-2 0,5 0-1 16,-3-14 1-16,-1 14-2 0,-3-14 1 0,-1 14-1 16,-1-17-5-16,-1 17-10 0,-3-18-16 15,0 18-58-15,-2-15-23 0,-6 15 0 16,2-17-2-16</inkml:trace>
  <inkml:trace contextRef="#ctx0" brushRef="#br0" timeOffset="-130657.68">14236 6838 129 0,'0'0'71'0,"0"0"-3"0,2-11-9 16,0 11-8-16,0 0-7 0,3 0-28 16,-5 0-15-16,2 0 0 0,2 0 1 15,0 0 1-15,-2 1-1 0,2 2-1 0,2 0-1 16,-4 0 2-16,3 3-1 0,1-1 0 15,-2 2 0-15,2-2-1 0,0 2 0 16,0 1 0-16,-1-1 0 0,3 0 0 16,0 0 2-16,-4-1-3 0,5 0 1 0,-3 0 0 15,0 0 0-15,4-3 1 0,-6 1 0 16,5-2-1-16,-3 0 0 0,4-1 1 16,-2-1-1-16,3 0 1 0,-1 0 0 15,1 0-1-15,-5 0 1 0,4 0-1 16,0 0-1-16,-1 0 1 0,1 0 0 0,0 0 0 15,-1 0-1-15,-1-11 0 0,2 11 1 16,-2 0 1-16,-1 0-1 0,1 0 0 16,0 0 1-16,3 0-1 0,-7 0 1 15,4-11-2-15,-4 11 2 0,4 0 0 16,-4 0-1-16,3 0-1 0,-5 0 1 0,0 0 1 16,4 0 1-16,-4 0 0 0,-2 0-1 15,2 0 1-15,2-10 1 0,0 10-2 16,-2 0-1-16,3-11 0 0,1 11 0 15,-4 0-1-15,2-13 0 0,2 13 1 16,-2 0-1-16,3-13 0 0,-3 13-2 0,2 0 2 16,-4-10 1-16,2 10 0 0,2 0 0 15,-6 0 0-15,2 0 1 0,-2 0-2 16,2 0 3-16,-2-12 1 0,0 12 1 0,0 0 1 16,0 0 1-16,2 0 0 15,-2 0 1-15,0 0 1 0,0 0-2 0,0 0-1 16,0 0-1-16,0 5 1 0,0 2-2 15,0 7 0-15,0 9-2 0,0 9-1 16,-6 12 0-16,6 12-1 0,0 11-5 16,0 13-13-16,0 12-55 0,0 8-25 0,0 8 0 15,0 4-1-15</inkml:trace>
  <inkml:trace contextRef="#ctx0" brushRef="#br0" timeOffset="-118846.54">14935 7311 133 0,'-10'0'80'0,"10"-10"-9"0,0 10-8 16,-9 0-12-16,9 0-15 0,0 0-18 15,-14 0-11-15,14 0-1 0,0 0 0 0,0 0-1 16,-8 0-2-16,8 0 1 0,0 0-3 16,0 0 0-16,0 0 0 0,0 0-2 15,4 1 1 1,4 2 2-16,-4 0-1 0,2 1 1 15,7 0 1-15,-3 0 1 0,2-1 2 16,1 0 2-16,3-2-3 0,1 0 0 16,6-1 0-16,-1 0-1 0,1 0 1 15,4 0-2-15,2-17 1 0,0 17-2 0,2-16 0 16,0 3-3-16,4 2 3 0,-2-1-1 16,2-1 0-16,-2 1 2 0,-4-1-2 15,4 2 0-15,-2-1 0 0,0 12-1 16,-4-16 0-16,-2 16 1 0,0-10-1 15,-2 10 2-15,-3 0-1 0,1 0-2 0,-2 0 1 16,-3-12 0-16,3 12 0 0,-7 0 0 16,5 0 1-16,-1 0-1 0,-1 0 1 15,3-14-1-15,-5 14 0 0,5 0 0 0,-1-15 0 16,-1 15 0-16,1-12 0 16,1 12 0-16,-1-14-1 0,4 14 1 0,-7-12-1 15,5 12 2-15,-7-16 1 0,5 16 1 16,-1-14 0-16,-1 14 0 0,-1-12 0 15,5 12 1-15,-5 0-1 0,5-12 0 16,-5 12-1-16,7 0-1 0,-4-14-1 0,3 14 1 16,-1 0-1-16,4-12 0 0,-5 12 0 15,3 0 1-15,2-12 0 0,-3 12 0 16,-1 0-1-16,4-13 1 0,-7 13 0 16,3 0-1-16,-1-14 1 0,1 14 1 15,0 0-1-15,-3-10-1 0,3 10 0 0,-5 0-1 16,1 0 1-16,1-14 0 0,-1 14 0 15,-1 0 0-15,3 0 0 0,-7 0 0 16,2 0 1-16,1-11-1 0,-1 11 0 16,-1 0 2-16,1 0-2 0,-2 0 0 0,1-12 0 15,-1 12 0-15,-2 0 0 0,0 0 0 16,3 0-1-16,-1-13 1 0,-2 13 0 16,5 0-1-16,-3 0 1 0,3 0 0 15,-3 0 0-15,2-10 0 0,-1 10 0 16,-1 0 0-16,-2 0 1 0,3 0-1 0,1 0 0 15,-2 0-5-15,1 0 6 0,-1 0-2 16,-2 0 6-16,3 0-5 0,-1 0 0 16,-4 0 0-16,2-11-1 0,3 11 1 15,-1 0 0-15,-4 0 1 0,3 0-1 0,-1 0 0 16,2-12 0-16,-6 12 0 16,5 0 1-16,1 0-1 0,-6 0 0 0,4 0 0 15,3 0 0-15,-5-10 1 0,2 10-2 16,0 0 1-16,1 0 1 0,-1 0-1 15,0 0 0-15,2-14 0 0,1 14 0 0,-5 0 0 16,2-11 0-16,1 11 0 0,-3 0 0 16,0-12 0-16,0 12 0 0,-2 0 1 15,0 0-2-15,1-12 2 0,-1 12 0 16,-4 0-1-16,0 0-1 0,2 0-2 16,-2 0-3-16,0 0-2 0,0 0-8 0,0 0-13 15,0 0-46-15,0-12-34 0,0 12 0 16,0 0 4-16</inkml:trace>
  <inkml:trace contextRef="#ctx0" brushRef="#br0" timeOffset="-67642.01">12986 12192 133 0,'16'-15'72'15,"5"-1"-2"-15,0 0-11 0,1-1-16 16,1 0-18-16,0-2-17 0,4-1-6 15,2-2-1-15,-3 1 0 0,5-4 0 16,-4 2 0-16,2 0-1 0,0 0 0 0,0 1 0 16,-4 3 0-16,0 1-3 0,0 2 2 15,-3 0 1-15,-1 4 0 0,-2 0 0 16,1 12 1-16,-7-12 0 0,-1 12-1 16,-2 0-1-16,1 2 1 0,-5 5 1 15,2 5 0-15,0 4-1 0,-1 5 0 0,1 5 0 16,2 3-1-16,-4 5 1 0,5 4 1 15,-1 5-1-15,0 4 0 0,3 2 0 16,-3 5 0-16,3 3 0 0,-3 1 0 16,0 1 1-16,1-3 0 0,-1 1 1 0,-4-3 0 15,2-5 2-15,-1 0 0 0,-3-4 0 16,0-3 0-16,0-3 0 0,-4-4 0 16,2-3-1-16,-2-3-1 0,2-4 1 15,-2-2-2-15,2-3-1 0,-2-3 0 16,4-2 0-16,-2-1 0 0,-2-2 0 0,5-2 0 15,-3 1 0-15,2-2 0 16,2 0-1-16,0-2 1 0,-2 1 0 0,5-1 0 16,-1 0 0-16,-2 2-1 0,2 2 1 15,3-1 5-15,-1 4-4 0,2 0 0 16,-1 3-1-16,1 2 0 0,-2 1 0 0,3 2 0 16,-1 0 0-16,1 1 0 0,1-2 0 15,-1 2-4-15,3-1 3 0,-6-1-1 16,5-1 2-16,-3-2 0 0,1 0 1 15,-1-2-1-15,0-2 0 0,3-2 1 16,-7-1 1-16,0-3-1 0,3-1 0 0,-3 2 0 16,2-3 0-16,-3 1-1 0,1-2 0 15,0 0 1-15,-4 1 1 0,5 0-2 16,1-1 1-16,-4 1-1 0,4 2 1 16,1-1 0-16,1 2-1 0,1 0 1 15,3 2-1-15,-1 0 0 0,3 1 0 0,-1 1 0 16,1 1-1-16,1 0 1 0,2 0 0 15,-1 0 0-15,1 1 1 0,0-1-2 16,-5 1 1-16,3-2 1 0,-1 0 0 16,-1-1 0-16,-1 0 0 0,1-3 0 15,-3 1-1-15,1-1-1 0,1-1 1 0,-3-1 0 16,-3-1 1-16,5 1-1 0,-3-3-1 16,0 0 1-16,-1-1 0 0,1 1 0 15,1-3 1-15,-1 2 0 0,5-2 0 0,-7 0 1 16,4 0-1-16,1-1 1 0,1 1-1 15,1-1 2-15,-1 1-2 0,3-1 1 16,0 0-1-16,1 0 0 0,-1 0 0 16,2 2 0-16,-1-2 0 0,1 0-1 15,0 1 1-15,1-1-1 0,-3 0 0 0,2 0 0 16,-1 1 1-16,1 0-1 0,2 0 0 16,-7 0 1-16,5 0 0 0,0 0 1 15,-1 0-2-15,-1-1 1 0,-1 2-1 16,3-1 1-16,0 1-1 0,-5-2 0 15,5 1 0-15,0 1-1 0,-5-1 0 16,3 1-1-16,-3-1 2 0,3 0 0 0,-3 1 1 16,1 0-2-16,-2 0 1 0,-1 0 1 15,3-2-1-15,-5 2 0 0,0-2 1 16,1 1-1-16,-1-1 0 0,5 0 0 0,-5 0 0 16,-2 0 2-16,7 0-1 0,2 0 1 15,-5 0-1-15,5 0 2 0,-3-13-1 16,5 13 0-16,-1 0-1 0,3-14 0 15,0 14 0-15,0-14-1 0,2 14 0 16,-3-14 1-16,1 14-1 0,2-17 0 0,-2 17-1 16,-1-16 1-16,-1 16 0 0,0-17 1 15,-1 17-1-15,-3-18 1 0,1 18 0 16,-1-14-1-16,-1 14 0 0,-3-13-1 16,-1 13 1-16,1-11 1 0,-3 11 0 15,0 0-2-15,-3-16 4 0,-1 16 0 0,0 0 2 16,-2 0-1-16,0-12 1 0,-2 12 0 15,5 0 4-15,-7 0-6 0,0 0 5 16,2 0-6-16,-2-12-1 0,2 12-2 16,0 0-3-16,2-13-5 15,-4 13-5-15,2 0-17 0,-2-16-39 0,0 16-35 16,0-12 3-16</inkml:trace>
  <inkml:trace contextRef="#ctx0" brushRef="#br0" timeOffset="-66329.16">17566 6912 205 0,'9'10'81'0,"-5"-1"-20"15,6-5-33-15,0-2-24 0,3-2-3 0,-1 0 0 16,5 0 0-16,-3-15-1 0,1 5 1 16,1 0-1-16,3-2 1 0,-3 12-1 15,1-19 2-15,-1 19-2 0,-3-20-4 0,-3 20-6 16,-1-17-13-16,-1 17-23 0,-2-12-34 15,-4 12-1-15</inkml:trace>
  <inkml:trace contextRef="#ctx0" brushRef="#br0" timeOffset="-66160">17779 6534 137 0,'0'0'77'0,"0"0"-13"15,0 11-11-15,0 11-10 0,4 12-3 0,3 10-6 16,-5 10-32-16,6 7-2 16,-2 6-33-16,5 6-50 0,-1 3-9 0,4 4 0 15</inkml:trace>
  <inkml:trace contextRef="#ctx0" brushRef="#br0" timeOffset="-65642.72">17635 6520 145 0,'-15'9'94'16,"3"-2"1"-16,1 1-2 0,-1-3-37 16,12-1-47-16,0-2-5 0,0-1-1 15,0-1 0-15,0 0-2 0,12 0 1 0,1-13 1 16,7 13 0-16,-1-17 0 0,8 17-1 15,2-18 0-15,2 18 0 0,0-19-1 16,2 19-1-16,2-22-2 0,-2 22-3 0,-4-19-2 16,0 19-4-16,-2-18-5 0,-2 18-15 15,-5-17-21-15,-1 17-35 0,0-16-9 16</inkml:trace>
  <inkml:trace contextRef="#ctx0" brushRef="#br0" timeOffset="-65460.32">17922 6215 135 0,'-15'0'90'0,"15"2"-4"0,0 4-15 0,-10 5-21 16,10 5-23-16,0 8-27 0,0 4-1 15,0 6-4-15,6 6-10 0,-4 6-29 16,3 6-42-16,-1 6-4 0,4 5-1 15</inkml:trace>
  <inkml:trace contextRef="#ctx0" brushRef="#br0" timeOffset="-25994.24">12549 3621 189 0,'0'0'71'0,"0"-16"-8"15,0 16-7-15,0-14-18 0,0 14-15 16,-10-11-16-16,10 11 0 0,0 0 3 16,0-12-3-16,0 12-1 0,-6 0 2 0,6 0-5 15,0 0 0-15,0 0-1 0,0 0-1 16,0-11 1-16,0 11 0 0,-12 0-3 16,12 0 0-16,0 0-1 0,0 0 0 15,0 0 3-15,0 0 0 16,0 0 0-1,0 0 0-15,0 0 0 16,0 0 0-16,2 0-1 31,-2 0-1-31,0 0 0 0,0 0 0 16,0 0 0-16,0 0 2 16,0 0 0-1,0 0 0 1,0 0 0-16,0 0 0 15,0 2 1-15,0-1-4 16,0 1 4-16,0-1-2 0,0 0 0 16,0 1 0-16,0-1 0 0,2 1 0 15,-2 0 0-15,2 0 0 0,-2-2-2 16,4 3 5-16,-4-3-4 0,2 1-1 16,-2 0 2-16,0-1 2 15,0 1-2-15,0-1-2 16,0 1 2-16,0-1 2 15,0 0-4-15,0 1 2 0,0-1 0 16,0 2 0-16,0 0 0 0,0 4 0 0,0-2 0 16,0 3 0-16,0 0 2 0,2 3-2 15,-2 0 0-15,0 3 0 0,2-1 0 16,0 5 0-16,2 1 0 0,-4 1 0 16,4 0 0-16,3 2 0 0,-5 0 1 15,0-1-2-15,2 3 1 0,2-2 0 0,-2 1 0 16,2-3 0-16,-1 0-2 0,1-4 2 15,-2 0-1-15,2-1 1 0,-2-3-2 16,5 0 2-16,-7-3-1 0,6-2 1 16,-4-1 0-16,4-4 0 0,-2 0 1 15,3-1 0-15,1 0 0 0,0 0-1 0,1 0 0 16,1 0 1-16,1-10-1 0,1 10 0 16,3 0 0-16,-5-16-1 0,2 16 0 15,1-14 0-15,1 14 0 0,-3-18 0 16,1 18 1-16,1-20-1 0,-1 11 1 15,-1-4 1-15,1 1-2 0,-2 0 1 0,3-3 0 16,2 1 0-16,-5-1 0 0,2-3 1 16,5 0-1-16,-7-2 0 0,5-2 0 15,-1 1-1-15,1-5 3 0,0 0-1 0,-1-2 0 16,1-1-1-16,-3 0 1 16,1-3-1-16,1 0 0 0,-4 0 0 0,1-1 0 15,-3 1-1-15,3-2-1 0,-3-1 1 16,-4 2 0-16,0-2 1 0,-2-1-1 15,-1 2 1-15,-3-2 0 0,0 1 0 0,0 0 1 16,0 0-1-16,-7 0 0 16,7-1 0-16,-18-1 0 0,7 3 1 0,-1-1 1 15,-2 0-2-15,1 2 2 0,-5 3 1 16,1-1-2-16,-4 2 1 0,7 2 0 16,-7 1-1-16,3 0 0 0,1 2-1 15,-2 3 1-15,5-1-1 0,-5 3 0 0,3 4 0 16,6 1 0-16,-7 1 0 0,5 2 1 15,1 11 0-15,3-17-1 0,-2 17 1 16,-1-12-1-16,3 12 0 0,0 0 0 16,-1 0 0-16,-1 0-1 0,0 0 2 0,-3 5-3 15,3 2 3-15,-2 0-1 0,-5-1-1 16,5 3 0-16,-3 0 1 0,3 1 1 16,-1-1-1-16,-3 2 1 0,1 2-2 15,1 3 2-15,2 2-2 0,-3 1 0 16,-1 4 2-16,3 4-1 0,1 2 0 0,-5 6 0 15,3 6 0-15,-1 6 1 0,-1 4-1 16,-1 6 0-16,1 6 1 0,-1 3-1 16,5 4 1-16,-5 1 0 0,3 0-1 0,1 0 0 15,3-3 0-15,2-2-1 16,8-3 1-16,-13-4 0 0,13-6-1 0,0-3 1 16,0-3-1-16,0-9 1 0,7-1 4 15,-1-6-4-15,4-2 1 0,2-4-1 16,3 0 0-16,-1-2 1 0,3-3 0 15,2-1 0-15,1 0 1 0,3-2 0 16,2-3-6-16,2-2 4 0,2-3-1 0,2-1 1 16,-2-3-1-16,4-5-3 0,0 0-3 15,0 0-2-15,0 0-6 0,2-19-7 16,-2 9-18-16,0-6-30 0,-6 1-23 16,2-4 0-16</inkml:trace>
  <inkml:trace contextRef="#ctx0" brushRef="#br0" timeOffset="13056.07">11377 6102 155 0,'0'0'78'0,"0"0"-6"0,0 0-5 16,0 0-9-16,0 0-11 0,0 0-13 0,0 0-17 15,0 0-3-15,0 0-3 0,0 0 0 16,-8 0-2-16,8 0-1 0,0 0 1 16,0 0-3-16,0 0-3 0,0 0-1 15,0 0-1-15,0 0-2 16,4 0-1-16,-2 0 1 0,2 0 0 0,3 0-3 16,5 1 2-16,-2 1 1 0,5 0 1 15,6 0-1-15,-1 3 1 0,-1-4 0 16,8 3 0-16,0 0 0 0,4 0 1 15,-2-2-2-15,4 1 2 0,0-3 0 16,2 0-1-16,-2 0 1 0,2 0 0 0,-2 0 1 16,0 0-2-16,-2 0-2 0,-4 0 2 15,2-14 0-15,-4 14-1 0,0 0 2 16,-5-11 2-16,1 11 0 0,-9 0 0 0,3-11 1 16,-7 11 0-16,-2 0 1 0,-6 0-2 15,0 0 1-15,0 0-3 0,-8 0 0 16,-2 0 0-16,-7 0-1 0,-1 0 0 15,-5 0-1-15,-4 0 1 0,-2 3 0 16,-2 1-1-16,-4 0 1 0,0 2 0 0,-7-1 0 16,3 2-1-16,-4 0 0 15,-3 0 0-15,1 0 1 0,1 1-1 0,-1-1 1 16,1 0 2-16,1 0 0 0,2-1 2 16,6-1-1-16,-5 0 2 0,7 0-2 15,6-1 1-15,5 2-1 0,3-2 1 16,7 0-2-16,12 1-2 0,0-1 0 0,0-1 0 15,6-1-1-15,12-1 0 0,9-1 2 16,6 0-1-16,5 0 0 0,5 0 0 16,7-11 0-16,3 11 0 0,3-14 0 15,0 14-1-15,0-18 1 0,-2 18 0 0,-1-21-1 16,-1 10-2-16,-11-1 1 0,1 2 0 16,-7 10-1-16,-4-18 0 0,-9 18-2 15,1-10 0-15,-10 10-4 0,-1 0-6 16,-4 0-5-16,-6 0-16 0,-2 0-46 15,0 0-31-15,0 0-1 0</inkml:trace>
  <inkml:trace contextRef="#ctx0" brushRef="#br0" timeOffset="22666.24">14180 7358 165 0,'5'0'82'0,"5"0"-2"0,0 0-10 16,3 0-12-16,3 0-22 0,-3-11-29 0,1 11-1 15,1 0 1-15,1 0 1 0,-1 0-1 16,3 0-1-16,-1 0 1 0,1 0 0 16,5 0 1-16,0 0-6 0,0 0 7 15,3 0-3-15,5 0 2 0,2 0-3 0,3 0-1 16,-1 0 0-16,8-13-1 0,3 13 1 16,-1-10-2-16,5 10-2 0,1-18 0 15,1 8 0-15,2-4 0 0,0 0-1 16,-3-1 2-16,3 0-1 0,0-2 0 15,-3 0-1-15,1 0 1 0,0 2 0 0,-3 0 0 16,1 0 1-16,-2 3-2 16,-3 1 1-16,0 11-1 0,1-17 0 0,-5 17 1 15,3 0 0-15,-3-15 0 0,0 15 1 16,1 0-1-16,-7 0 0 0,2 0 0 16,0 0 3-16,-4-10-1 0,0 10 0 0,-2 0 1 15,0 0-1-15,-4 0-1 0,4 0 2 16,-6-14-1-16,2 14-1 0,0 0 3 15,-2-13-4-15,-3 13 1 0,1-11 0 16,0 11-1-16,0-13 2 0,-1 13-1 16,1-13 0-16,-2 13 1 0,2-12-2 0,-5 12-2 15,3-11 4-15,-3 11-2 0,1 0 2 16,2-15-2-16,-3 15 0 0,3 0 1 16,2-14-1-16,-5 14-1 0,1 0 1 15,2-15 0-15,1 15 0 0,1 0 0 16,0-9 0-16,-5 9 4 0,3 0-4 0,0 0 0 15,-3 0 0-15,1 0 1 0,-3 0-1 16,1 0 0-16,0 0 0 0,-5 0 0 16,0 2-1-16,3 0-2 0,-5 2 2 15,1-2-1-15,-3 2 2 0,2-1 0 16,-4-1-2-16,1 1 1 0,-1-3 0 0,0 2 0 16,-2 1-1-16,2-3-4 0,-4 1-3 15,2 0-3-15,1-1-6 0,-3 0-14 16,-2 0-37-16,0 0-43 0,0 0-2 0,0 0 0 15</inkml:trace>
  <inkml:trace contextRef="#ctx0" brushRef="#br0" timeOffset="25488.26">14832 5492 140 0,'0'0'99'0,"-17"0"-4"15,7-12-12-15,-3 12-22 0,-7 2-31 16,1 5-20-16,-4 0 0 0,1 6 0 16,-3 5-1-16,0 3-1 0,0 5 0 15,-2 5-3-15,2 3-1 0,1 4-1 16,1 2 1-16,4 2-1 0,1 0-2 0,7-2 0 15,-1 0 0-15,12-2-1 0,-10-3 1 16,10-4 0-16,0-6-1 0,0-7 1 16,10-12 0-16,2-6 0 0,3 0 0 15,8-12-2-15,1-9 1 0,7-8 0 0,0-9-3 16,5-5 0-16,-3-8 0 0,0-5-1 16,-2-6-3-16,2-5 1 0,2-4 0 15,-4-4 1-15,0-2 0 0,-2 2 3 16,-2 1 1-16,-5 6 2 0,-3 2 1 15,-2 7 0-15,-5 5 1 0,0 4 2 0,-3 5 1 16,1 6-1-16,-6 7 0 0,2 5 1 16,-4 7-1-16,1 7 0 0,-3 13 6 15,0 0-4-15,0 0 1 0,0 12-2 16,-15 7 2-16,15 8-1 0,-17 8-1 16,5 7 1-16,2 7-2 0,-5 4-3 0,5 5-2 15,0 1 2-15,-1 2 0 0,1 0-2 16,10 1 0-16,-12-5-1 0,12-3 0 15,0-7 0-15,0-3 1 0,0-10 0 16,2-6-1-16,8-9-1 0,2-9-3 16,3-6-1-16,3-4-1 0,1 0-2 0,2-13 1 15,1 0-1-15,1-3-1 0,-2-5 0 16,2-3 1-16,-1-3 2 0,-3-3 3 16,2 0 1-16,-1-3 1 0,-3 1 0 0,-1-2 1 15,-1 1 1-15,-5 3 1 16,0 0 3-16,1 2-1 0,-7 2 0 0,2 3-2 15,-4 1 2-15,0 2-1 0,-2 0 0 16,0 1 1-16,0 3 0 0,0 0-1 16,0 3-2-16,-8 2 0 0,8 11 2 0,-12-13 3 15,12 13-3-15,-15 0 1 0,5 0-1 16,-3 4 1-16,1 4 0 0,0 2 2 16,-1 4 1-16,-3 4-2 0,1 3 1 15,1 3 0-15,1 3-2 0,3 3 1 16,0 2-1-16,10 1 1 0,-17 1-2 15,17 2-2-15,0-1 0 0,0-1 1 0,0-1-1 16,0-1 0-16,6 0 1 0,5-4-2 16,-5 0 1-16,4-4-2 0,3-5-2 15,3-4 4-15,-6-3-3 0,5-7-2 16,4-5-1-16,-5 0-1 0,3 0 1 0,-1-22-1 16,1 4-1-16,3-7 2 0,-1-4-1 15,-1-8 2-15,1-1 2 0,2-5 1 16,-5 1 1-16,1-3 1 0,-1 1 2 15,1 0 2-15,-5 4 2 0,-1 2 1 16,-5 5-1-16,0 2 1 0,-2 5 1 16,-2 5-2-16,-2 5 0 0,0 5-1 0,0 11 0 15,-10 0 1-15,4 0-3 0,-7 0 0 16,1 11-2-16,-7 5 1 0,1 6 0 16,1 3 0-16,-1 4-1 0,1 4 1 15,5 3-2-15,-5 1-1 0,7 3 2 16,4 0-1-16,6 1 2 0,0-1-1 0,0-2-1 15,0-3 0-15,0-2 0 0,4-9-1 16,8-1-2-16,5-9-1 0,1-3-5 16,5-7-5-16,4-4-8 0,-4 0-15 15,6 0-36-15,-3-16-38 0,5-1-8 0,-2-3 2 16</inkml:trace>
  <inkml:trace contextRef="#ctx0" brushRef="#br0" timeOffset="26054.72">15828 4871 148 0,'0'0'102'0,"0"-18"-4"16,0 18-15-16,0 0-27 0,0-11-25 15,0 11-21-15,0 1-2 0,2 5 1 16,0 5 1-16,2 5 1 0,-2 4 0 15,2 6-3-15,3 8 0 0,-7 8 0 0,4 6-3 16,2 10-1-16,-6 7 1 0,2 6-3 16,0 4 0-16,0 5-2 0,2 0 0 15,-4 2 1-15,2 0-1 0,-2-2 0 16,0-2 1-16,0-7-1 0,0-1 0 16,0-9 0-16,0-7 0 0,0-11 1 15,0-6 1-15,0-7-3 0,0-8 0 0,0-7-4 16,0-7-4-16,0-8-2 0,-10 0-7 15,10 0-1-15,0-24-7 0,0 0-7 16,-10-9-15-16,10-8-5 0,0-5-7 16,-13-9-2-16,13-8 7 0,-8-4 13 15,8-6 16-15,-12-4 34 0,12 0 9 0,-11-3 16 16,11 3 8-16,-10 1 12 0,10 3 7 16,0 4-4-16,0 3-10 0,0 7-10 15,0 5-28-15,0 6-1 0,0 6 1 16,8 9-2-16,5 4 3 0,-1 7-2 15,7 7 1-15,-3 15-2 0,5 0 0 0,2 0 2 16,-1 0-2-16,-1 11 2 0,0 8 0 16,-3 7-1-16,-1 3 4 0,-5 7 3 15,-1 5-1-15,-9 2 4 0,-2 4-1 0,0 3 0 16,0-1-1-16,-15 1-1 0,5-3-3 16,-7-4-7-16,-1 0-4 0,-3-7-3 15,-2-1-8-15,0-5-10 0,3-3-10 16,-3-5-23-16,0-6-53 0,3-4-23 15,-1-5 2-15,2-3 3 0</inkml:trace>
  <inkml:trace contextRef="#ctx0" brushRef="#br0" timeOffset="26656.03">14759 5978 176 0,'-16'10'105'0,"-1"-1"-5"0,5-2-16 15,-1 0-28-15,3 1-41 16,10-3-1-16,0 1-1 0,0 1-4 0,0-2 2 15,10 0-2-15,7 0 3 0,8-3-2 16,8 0-2-16,6-2 0 0,11 0 0 16,8 0-5-16,8-14-2 0,10 1-1 15,7-1-1-15,6-6-1 0,2-4-2 16,4-4-1-16,0-5 2 0,-4-4-2 0,0-4 1 16,-4-3 1-16,-3-3 2 0,-9-4 1 15,-3-4 2-15,-10-4 0 0,-6-2 0 16,-9-4 0-16,-11-2-2 0,-9-3 0 15,-5-3 0-15,-11 0-1 0,-5-4-1 16,-6 0-1-16,0 1 1 0,0-3-1 0,-23 4 1 16,2 3 0-16,-6 2 2 0,-6 5 3 15,-6 4-1-15,-6 4 3 0,-9 7 1 16,0 3 3-16,-8 9-3 0,-2 5 4 16,-4 9-1-16,0 7 0 0,-5 17-2 0,-1-12 0 15,2 12 1-15,-7 6-3 0,5 10-1 16,-1 10 0-16,-3 8 0 0,1 13 0 15,1 10 1-15,-3 14-1 0,5 12 2 16,-1 10-1-16,5 10 1 0,10 8 0 16,4 1 0-16,13 3 0 0,12 1-1 0,12-2 1 15,19-3 0-15,0-3-3 0,0-9 0 16,13-8-3-16,20-13 0 0,12-14-4 16,15-15-6-16,17-16-9 0,14-16-11 15,10-13-23-15,8-4-65 0,3 0-15 16,4-26-2-16,2-4 4 0</inkml:trace>
  <inkml:trace contextRef="#ctx0" brushRef="#br0" timeOffset="76872.38">17659 4923 184 0,'0'-10'95'0,"0"10"-3"0,-10-18-28 0,10 18-42 16,-14-15-18-16,3 15 1 16,-1 0 0-16,-3 0 0 0,3 0 1 0,-7 5-2 15,1 6 1-15,-1 7 0 0,1 5 0 16,1 6 2-16,-4 5-1 0,5 7 1 15,-1 2 1-15,3 4-3 0,3 2-1 0,-1-2 1 16,12 0-1-16,-10-4-1 16,10-2-2-16,0-5 0 0,6-7-1 0,2-9-2 15,7-7 0-15,3-10 0 0,3-3-2 16,6 0-5-16,2-23 0 0,2-1-1 16,2-7 0-16,0-6-2 0,0-5 2 0,0-4-2 15,0-5 1-15,-2-5 4 0,-4-2 2 16,2-2 3-16,-6-1-1 0,-1-1 5 15,-7-1 0-15,1 3 1 0,-1 1 1 16,-7 2 1-16,0 1 2 0,-1 3-1 16,-1 4-1-16,0 3 1 0,-4 5-2 0,0 7 1 15,4 4 0-15,-6 8 2 0,0 9 0 16,0 13-1-16,0 0 2 0,0 4-2 16,0 13 0-16,-10 9 3 0,10 10-2 15,-12 7 2-15,3 8-3 0,-1 3-1 16,2 3 1-16,-3 4-1 0,11 3 0 0,-16-1 2 15,16 1-4-15,-12-3 1 0,12-4-2 16,-11-6-2-16,11-5 0 0,0-5-2 16,0-8-3-16,8-4-4 0,-1-9-4 15,3-5-3-15,2-6-6 0,5-5-8 16,2-4-16-16,-1 0-22 0,3 0-21 0,-3-15-14 16</inkml:trace>
  <inkml:trace contextRef="#ctx0" brushRef="#br0" timeOffset="77072.38">18222 4866 199 0,'10'-12'95'0,"2"12"-7"16,-1 0-16-16,-3 0-21 0,-2 0-36 15,2 6-1-15,-5 10 0 0,-1 4-6 16,-2 6-1-16,0 4-3 0,0 2-3 0,0 3 0 16,0-1-1-16,-9 3-2 0,9 3-1 15,-10-1-5-15,10 3-3 0,-8-2-3 16,8-3-5-16,-15-3 0 0,15-4-5 15,-8-4-12-15,8-6-16 0,-10-7-20 16,10-5-25-16</inkml:trace>
  <inkml:trace contextRef="#ctx0" brushRef="#br0" timeOffset="77203.93">18213 4688 163 0,'0'-44'99'0,"0"8"-6"16,0 6-18-16,0 6-29 0,0 4-31 15,0 5-14-15,2 3-1 0,5 12-6 16,-3-17-15-16,4 17-43 0,4-17-38 16,1 17-2-16</inkml:trace>
  <inkml:trace contextRef="#ctx0" brushRef="#br0" timeOffset="77638.28">18579 4637 199 0,'4'1'76'0,"-4"0"-14"15,0-1-13-15,0 0-8 0,0 0-9 16,0 1-8-16,0-1-10 0,0 3 1 0,0 4-2 16,-10 4-2-16,10 4-2 0,-12 5-1 15,1 3 1-15,1 6-2 0,0 2-1 16,-1 4-1-16,1-1-2 0,2 3-1 15,8 0 0-15,-17 3 0 0,17-2-2 16,-10-2-1-16,10-5-4 0,0-4 1 0,0-4-1 16,0-7-1-16,4-5-1 0,4-7-3 15,1-4-2-15,3 0 0 0,0 0 0 16,3-20 2-16,1 3-1 0,-3-6 3 16,1-5 0-16,5-6 5 0,-3-4 4 15,1-2 2-15,-1 0 5 0,3-2 2 0,-7 4 1 16,3 1 1-16,-3 1 1 0,1 5-1 15,-3 4 1-15,-2 4-2 0,1 8 1 16,-3 15 0-16,0 0-1 0,-4 0-3 16,0 0 1-16,0 9 0 0,-2 9-3 15,0 6-5-15,4 0-1 0,-4 4-2 0,2 2-5 16,5 2-11-16,-1 1-4 0,2 2-8 16,4 0-35-16,1-2-48 0,1-4-5 15,5-1 4-15</inkml:trace>
  <inkml:trace contextRef="#ctx0" brushRef="#br0" timeOffset="79538.4">19077 4611 188 0,'0'16'83'0,"0"3"-1"15,0 4-16-15,0 5-17 0,0 4-31 16,0 4-9-16,-10 2-2 0,10 1-4 16,0 4 0-16,0-4 0 0,-10 1-1 15,10-4-1-15,-11-3 1 0,11-2 0 16,-8-4 3-16,8-4-1 0,0-6 0 0,0-7-1 16,0-6-1-16,0-4-1 0,2 0 0 15,9-15-1-15,-1-4-1 0,2-6-1 16,3-5-2-16,3-4 0 0,-1-6 0 15,4-1-1-15,-1-2 2 0,1-2 2 16,0 1-1-16,-1 0 1 0,-1 3 2 0,-3 3 1 16,1 8 3-16,-3 6 3 0,-3 10 0 15,-1 14 1-15,-2 0-1 0,-6 0 0 16,1 13 0-16,-3 11-1 0,0 5 1 0,0 4-5 16,0 5-2-16,0 2-1 15,-13-2 0-15,13 0 0 0,0 0 0 0,0-2 0 16,-8-5 0-16,8-4 0 0,0-8-2 15,0-9 1-15,2-6-1 0,2-4 0 16,2 0-1-16,5-17-1 0,-1-2 1 0,4-5-1 16,1-5 0-16,-1-3 1 15,7-1 0-15,-7-3 2 0,5 0 0 0,0 3-1 16,1 1 2-16,-1 4 1 0,0 6 1 16,-3 6 2-16,1 16-1 0,-1 0 0 15,-6 0 0-15,3 0-1 0,-3 7 1 16,-4 7-1-16,3 7 0 0,-1 3 0 15,-2 2-2-15,0-2 0 0,5-1 1 0,-7-2 0 16,4-3-2-16,2-8 1 0,3-4-1 16,-1-6 0-16,3 0-2 0,3 0 1 15,-3-16 2-15,3 1-2 0,-1-4 0 0,2-3-1 16,-5-2 2-16,0-3 0 0,-1 1 1 16,1-2 1-16,-10 0 0 0,1 5 0 15,-1 3-1-15,-4 6 3 0,0 3-1 16,-13 11 1-16,5 0 1 0,-4 0 0 15,-1 0-1-15,-3 8 2 0,-1 5-1 0,1 4-3 16,1 3-1-16,1-1 1 0,1 5 0 16,3 1-1-16,2-1-1 0,8 0-1 15,-11-1 0-15,11-4-2 0,0-1 0 16,0 0 1-16,7-6-2 0,-5 0-2 16,6-4 0-16,0-2 0 0,3 0-2 0,-1-3-4 15,0-2 0-15,5-1-1 0,-1 0 1 16,-1 0 2-16,1-10-3 0,0 10-2 15,3-20 1-15,-5 7 5 0,5-2 3 16,-3-1 5-16,1-1 3 0,-3-1 1 16,1 0 3-16,-3 2 2 0,0 0 3 0,-3-1 0 15,-1 4-1-15,-2 1-1 0,0 0-2 16,0 12-1-16,-4-17-1 0,2 17-1 16,-2-10-1-16,0 10 0 0,0 0 1 15,0 0 0-15,0-11 1 0,0 11-1 0,0 0 1 16,0 0 0-16,0 0 0 0,0 0-1 15,0 0 2-15,-10 0-1 0,10 1 0 16,0 7 0-16,-8 1 1 0,8 1-2 16,0 1 1-16,-11 2 0 0,11 2 0 0,0 0 0 15,0 2-2-15,0 1-1 0,0-1 0 16,0 1 0-16,0 1 0 0,0-1-1 16,0-3-1-16,4-2 0 0,3 1-1 15,-1-4-2-15,2-1-1 0,0-4-1 16,5-1-4-16,-5-4 1 0,2 0-1 15,3 0 2-15,1 0 0 0,-3-18-1 0,3 7 2 16,3-4 1-16,-3-2 1 0,3-2 4 16,1-3-1-16,-3-1 0 0,-1 0 1 15,3-1 0-15,-5 0-1 0,1 1 2 16,-1 2-1-16,-2-1 1 0,-1 6-1 16,-3-1 1-16,0 2-2 0,-2 4-2 0,-2 11-3 15,-2-19-4-15,4 19-12 0,-4-14-16 16,0 14-18-16,0-9-22 0,0 9-13 15</inkml:trace>
  <inkml:trace contextRef="#ctx0" brushRef="#br0" timeOffset="80057.52">20082 4422 148 0,'2'0'45'15,"2"-13"1"-15,2 13 0 0,-3 0-3 16,1 0-2-16,2-11-4 0,-2 11-16 0,2 0-14 16,-2 0 1-16,5-13 2 0,-3 13-2 15,2 0 3-15,2-14 0 0,-1 14-1 16,1 0 1-16,-4-11-4 0,5 11 1 16,-3 0-2-16,2 0-1 0,1 0-1 15,1-10-1-15,-2 10-3 0,-1 0 0 0,-1 0-2 16,2 0-4-16,-2 0-4 0,-3 0-7 15,1 1-12-15,-2 0-26 0,-4 1-40 16,2-1-11-16</inkml:trace>
  <inkml:trace contextRef="#ctx0" brushRef="#br0" timeOffset="80637.35">20223 4195 150 0,'0'0'100'0,"-9"2"-5"16,9 7-21-16,0 6-25 0,0 7-30 15,-10 2-10-15,10 5 1 0,0 5-1 0,-12 3 0 16,12 6-3-16,-13 2 0 0,13 2-2 16,-12 0 0-16,12 0 0 0,-13 0-3 15,13-3 0-15,0-2 0 0,-10-6-1 16,10-5-1-16,0-4-1 0,0-7-2 15,6-4-4-15,-4-8-1 0,9-4-7 0,-1-4-3 16,2 0-8-16,1 0-9 0,1-12 8 16,5 12 13-16,-7-21-1 0,5 7 6 15,1 0 4-15,-1-4 7 0,0 2 6 16,-1-2 11-16,1 3 10 0,-5-1-6 16,0 3-10-16,-1-1 0 0,1 3 0 15,-4 11-2-15,5-20 1 0,-7 9-4 0,4-2-2 16,1 0-1-16,-1 1-1 0,0-1 1 15,1 0-1-15,-1-2-2 0,2-1 0 16,1-2-1-16,1-1-1 0,-1-1 0 16,3-3 1-16,-5 0 0 0,1 2-1 0,-2-1-1 15,-6 3 3-15,5 1 2 0,-7 0 2 16,0 3 2-16,0 2-1 0,-2 13 1 16,0-16 2-16,0 16 4 0,-12 4-2 15,12 2 1-15,-17 8 0 0,5 4-2 16,-3 7 1-16,3 5 2 0,-1 3-5 0,1 4-1 15,0 4-2-15,1 2-3 0,11 1-1 16,-12 1-1-16,12 0-1 0,0 0-1 16,0-7-3-16,0-1-4 0,0-6-2 15,4-5-2-15,4-7-2 0,7-7-7 16,-1-8-5-16,1-4-12 0,5 0-14 0,-3 0-7 16,1-24-11-16,3 4-12 0,-2-9-10 15</inkml:trace>
  <inkml:trace contextRef="#ctx0" brushRef="#br0" timeOffset="80920.81">20816 4376 205 0,'10'-21'86'16,"-4"3"-10"-16,3 8-16 0,-1 10-24 15,-2 0-24-15,-2 0-1 0,-2 5 0 16,3 7 1-16,-5 7 0 0,0 3 0 0,0 5-1 16,0 1-1-16,0 2-2 0,0 2-1 15,0 1 1-15,-11 1-2 0,11 1-1 16,0 0-3-16,-12-4-1 0,12-1 0 15,-11-4 0-15,11-4 5 0,0-3-2 16,-8-3 0-16,8-3-1 0,0-6 2 16,0-6-2-16,0-1 0 0,4 0-2 0,3-16-1 15,1 0-1-15,4-8-6 0,3-7 0 16,1-3 0-16,3-3-1 0,-1-1-1 16,5-1-1-16,-4 0 0 0,3-1-2 15,-1 3 0-15,0 2-2 0,-1 6-6 16,-3 2-26-16,0 7-49 0,-7 8-10 0,-2 12 1 15</inkml:trace>
  <inkml:trace contextRef="#ctx0" brushRef="#br0" timeOffset="81755.53">17664 5393 191 0,'-21'8'86'16,"0"0"-7"-16,7-2-17 0,1-2-23 16,3-2-21-16,10 0-11 0,0-1 0 15,0 0 0-15,0-1 1 0,4 0 0 16,9 0 3-16,5 0-1 0,5 0 2 15,4 0-4-15,8-15 1 0,6 15-1 0,7-13 1 16,10 13 0-16,4-18 0 0,8 7-2 16,8-2 0-16,5-1-1 0,10 0-2 15,6-2 0-15,7 1-2 0,5 1 1 16,5-1-3-16,2 1 5 0,2 2-3 16,0 0-1-16,0 1-1 0,0-1 1 0,2 3 3 15,-5-2 1-15,1-1 0 0,0 2 1 16,-4 0 1-16,-9-2-4 0,-4 0 2 15,-1-1 0-15,-9-1 3 0,-9-1-3 16,-3 1-1-16,-3 0 1 0,-12 1-2 16,-4 2 0-16,-8-1 1 0,-6 12 2 0,-9-19-3 15,-8 19-3-15,-7-15-6 0,-5 15-6 16,-9-11-14-16,-2 11-29 0,-6-12-64 16,0 12-6-16,0-11-1 0</inkml:trace>
  <inkml:trace contextRef="#ctx0" brushRef="#br0" timeOffset="88387.21">16740 6744 185 0,'4'0'93'0,"-2"0"2"0,0 2-37 15,2 0-43-15,2 6-12 0,-2 3-3 16,2 0-1-16,1 4 0 0,-1-2 1 15,4 3 1-15,-4-1-1 0,3 3 1 16,1-2 1-16,0 1-1 0,1-2-3 0,-1 0 4 16,-4-2 0-16,3-3 1 0,-1-1 1 15,-4-4 1-15,4-2-2 0,-6-2 2 16,2-1-2-16,1 0 0 0,-3 0 0 0,0 0-1 16,-2 0-1-16,2 0-1 15,2 0 1-15,-2 0 0 0,-2 0 3 0,2-12-1 16,2 12 1-16,0 0 2 0,-2 0-1 15,2 0 0-15,3 0 1 0,-5 0 0 16,2-10-2-16,2 10-2 0,-2 0 0 0,0 0 1 16,0-15-1-16,5 3 1 0,-3-5 0 15,2-7-3-15,3-5 0 0,1-7-4 16,2-5-8-16,3-6-20 0,6-5-70 16,-5-3-4-16,3-6 0 0</inkml:trace>
  <inkml:trace contextRef="#ctx0" brushRef="#br0" timeOffset="89021.34">17149 8184 156 0,'0'-25'74'0,"0"1"-9"0,-6 3-13 15,6 4-9-15,0 2-14 0,0 4-19 16,0 11-6-16,2 0 1 0,2 0 1 16,2 0-1-16,0 4 1 0,3 11 0 15,-3 4 0-15,2 7-3 0,2-1 1 16,1 3 1-16,-1 1 1 0,0-1-3 15,1 1 1-15,-3-2 0 0,4-1 1 0,-8-2 0 16,5-2 0-16,-3-4 0 0,0-4 2 16,-2-5 0-16,2-7-2 0,-1-2 2 15,1 0 0-15,0-11-1 0,4-3 0 0,1-8-2 16,1-9-3-16,5-7-1 16,5-7-6-16,1-8-7 0,4-9-10 0,4-6-50 15,2-6-38-15,2-6 0 0</inkml:trace>
  <inkml:trace contextRef="#ctx0" brushRef="#br0" timeOffset="103803.65">12225 3526 178 0,'-15'-11'77'0,"15"11"-9"16,-6 0-11-16,6 0-16 0,0 0-16 0,-10 0-20 15,10 0-2-15,0-10 0 0,0 10-2 16,0 0 0-16,0 0-1 0,0 1 1 15,0 3-1-15,0 1 0 0,2 4 0 16,4 1 1-16,0 1 1 0,5 4-1 16,1 2 3-16,1 1-1 0,3 3-2 0,3 2 1 15,1 2 0-15,3 1 0 0,2 2 0 16,2-1 1-16,0 0-1 0,2 0 0 16,0-1-2-16,2-3 2 0,2-1 0 0,0-2 1 15,2-2-1-15,0-4 0 0,2-1 1 16,2-6-1-16,-1-3 1 0,-1-3 0 15,4-1-1-15,-2 0 1 0,3 0 0 16,-1-17-1-16,-4 4 0 0,7-1 1 16,-9-2-2-16,2-2 0 0,-4-1 1 15,0 0-1-15,0 1-1 0,-8-1 0 0,2-1 0 16,0-2 0-16,-4 2 2 0,-7-3 0 16,3 1 1-16,-3-3 1 0,1 0-1 15,-7-5 1-15,3-1 1 0,-3-5-1 16,2-2 1-16,-5-5-3 0,1-1 1 15,0-6-1-15,-2-1 1 0,0-4-2 0,-1-1 0 16,-1 0 0-16,-2-2-1 0,-2-3 1 16,0 0 1-16,0-2-1 0,0 0-1 15,-13 1 0-15,13 1-1 0,-18 2 1 16,7-1 0-16,-1 3 0 0,-2 4 1 0,1 2-1 16,-7 2 0-16,5 3 1 0,-4 5 1 15,1 3 0-15,-1 5 0 0,-1 7 0 16,1 1-1-16,2 6 1 0,-5 4-1 15,-1 4 1-15,2 11 0 0,-1-12-2 0,-1 12 0 16,-2 0-2-16,2 0 1 16,-4 0 1-16,3 0 1 0,-1 0 1 0,0 0-2 15,-4 0 0-15,4 3 0 0,0-3 1 16,1 0 0-16,1 0 0 0,2 1 0 16,1 2 0-16,3-2-1 0,-4 0-1 0,5 4 1 15,-1 2 0-15,-1 3 0 0,1 4 0 16,-1 4 0-16,1 3 0 0,-2 7-1 15,3 4 0-15,-5 3 1 0,-2 6 2 16,3 1-2-16,-3 6 1 0,0 1-1 16,1 2 0-16,1 4 0 0,-2-2 1 0,0 3 0 15,3-2 0-15,1 2 0 0,-2 0-3 16,1 1 3-16,1-3-1 0,5 0 1 16,-1-1 0-16,3 0-1 0,1-1 0 15,-1-2-1-15,12 2 1 0,-10-2 0 16,10-1 2-16,0-5-2 0,0 2 0 0,0-3 0 15,0-2 1-15,4-2-1 0,4-1 0 16,2 0 2-16,3 0-2 0,1-2 0 16,3-3-1-16,-5 1 1 0,5-3 0 15,1 1 1-15,3-1-2 0,-4-5 2 16,3 3-1-16,1-3-1 0,2-1 1 0,-1-2 1 16,-1-1 0-16,2-3 0 0,0-4 0 15,1-3-1-15,-1-4 2 0,2-3-1 16,2-2 0-16,2-3 0 0,2 0-1 15,-4 0 0-15,4-13 0 0,2 13 1 16,-4-23-1-16,2 7 0 0,2-3 0 0,0-4 0 16,-4-1 0-16,2-3-1 0,0 0 2 15,-2-2-1-15,0-1 1 0,-2 0-1 16,1-2 1-16,-3-4-1 0,0 0 0 16,0-3-1-16,-2-4 2 0,-1 0 0 15,1-4-2-15,-2-2 1 0,-3-3-1 0,-1 0 0 16,-1-3 0-16,-3-1 1 0,-3-1 1 15,3 3-1-15,-9-1-1 0,2 2 2 16,-6 1 0-16,0 4 0 0,0 1 0 16,0 4 2-16,-17 3-3 0,11 2 0 15,-6 4 0-15,-5 1 1 0,1 3 0 0,-1 0-2 16,1 1 0-16,-5 0 0 0,0 1 0 16,1-1-1-16,-3 4 3 0,4-3 0 15,-3 1-2-15,-1 2 1 0,0 1-1 0,0 1 1 16,1 3 3-16,-1 2-2 15,0 5-1-15,0-1-1 0,-3 14 1 0,3-11-1 16,-2 11 1-16,2 0 0 0,-2 0 0 16,1 6 0-16,1 4-2 0,0 3 1 15,-4 2 2-15,5 3-1 0,-3 5 0 0,2 1 1 16,-2 1 0-16,5 6-1 0,-3 0 1 16,0 5-2-16,0 6 3 0,1 1-1 15,-1 4-2-15,0 4 2 0,0 2-1 0,3 1 0 16,1 2-1-16,-2 0 0 15,3 0 1-15,1 1 0 0,7 0-2 0,-2-3 1 16,12 1 1-16,-11-1 0 0,11-4-1 16,0-2 0-16,0 2 2 0,11-2 0 15,-1 0-1-15,2-1 1 0,9 2-1 16,-2 0 2-16,3-2-2 0,1-2 1 16,6 1 0-16,-4-7 2 0,2 1-4 0,2-6 0 15,2-4 0-15,-5-4 1 0,5-5 0 16,-2-6-1-16,2-6 2 0,0-6-2 15,-2-3 1-15,0 0-1 0,4 0 2 16,-4-19 1-16,2 2-2 0,0-2 0 16,-2-5 0-16,4-1 0 0,-4-6-1 0,4 0-1 15,-8-1 0-15,2-4-3 0,-2-1 0 16,-2-2-1-16,-3-2 1 0,-1-3-2 16,-3 0-1-16,1-2-2 0,-7 1-1 15,3-2-4-15,-9 0-2 0,2 4-8 0,-6-1-28 16,0 4-46-16,0 2-7 0,0 3 1 15</inkml:trace>
  <inkml:trace contextRef="#ctx0" brushRef="#br0" timeOffset="108189.64">15917 13186 173 0,'0'0'61'0,"0"0"-6"0,0 0-7 16,0 0-9-16,0 0-9 0,0 0-14 15,0 0-10-15,-11 0-6 0,11 0-1 16,0 0 0-16,0 0 0 0,0 0-1 16,0 0 1-16,0-12 0 0,3 12 1 15,-1 0 0-15,2-13 1 0,-2 13 0 16,2-15 2-16,2 15-2 0,-4-19 3 16,2 9-3-16,3-3 0 0,-3 0 0 0,2-3 1 15,4 0 0-15,-6-2-3 0,5-3 2 16,-3 2-1-16,2-3 0 0,0 0-2 15,-1-2 3-15,1 0 0 0,0 2 0 16,2-3 0-16,-3 0 0 0,-1 0 3 16,4 1-1-16,-6 2 0 0,5 1 0 0,-7 3 0 15,2 2 0-15,2 3 1 0,-4 0-1 16,0 13 0-16,0-17 0 0,2 17 0 16,-4-11 0-16,0 11 1 0,0 0-2 0,0 0 0 15,0 0 0-15,0 1-1 0,0 4 0 16,-12 3-1-16,12 2 0 0,-10 4 1 15,10 4 0-15,-13 5 0 0,13 5 1 16,-18 6 0-16,7 7 1 0,-1 5 0 16,-1 7-1-16,1 6 0 0,-7 5 2 0,5 3-2 15,-1 3 0-15,-3 0-2 0,3 1 1 16,-1-3 0-16,3-2 0 0,1-5-2 16,2-6 1-16,-1-5 0 0,11-7-4 15,-16-6 1-15,16-6-1 0,-8-8 1 16,8-6-4-16,0-4 1 0,0-6-3 15,0-4-2-15,0-3-8 0,0 0-18 0,0 0-27 16,0-12-29-16,2 12-4 0</inkml:trace>
  <inkml:trace contextRef="#ctx0" brushRef="#br0" timeOffset="109353.56">15417 13567 135 0,'-11'0'79'0,"11"0"-5"0,0-14-10 16,-10 14-14-16,10 0-15 0,0-11-18 16,0 11-12-16,-10 0 1 0,10-12-3 15,0 12-1-15,0 0-1 0,-11 0 1 0,11-13 0 16,0 13-1-16,0 0 5 31,0 0-2-31,0 0 1 0,9 0-1 0,-5 4 0 16,6 5 3-16,2 0-1 15,1 2 1-15,3 2 0 0,7 2-4 0,-4 0-1 16,8 3-2-16,-5 0 4 0,5 3-1 16,2 1-1-16,0 1 1 0,0 0 0 15,-2 0-2-15,2 2 1 0,-6 0 0 0,1 0-1 16,-1-2 1-16,-2-1-2 0,-5-3 0 16,-1-1 1-16,-1-1 2 0,-8-2 0 15,3-2 1-15,-1-2 0 0,-4-2 2 16,2-1 1-16,-4-4 1 0,-2-1 2 15,2-2 0-15,-2-1 1 0,0 0-2 0,0 0 0 16,0 0-2-16,0 0-1 0,0 0 0 16,0-16-2-16,0 16-2 0,0-17 0 15,-10 6-2-15,10-3 1 0,0-3 0 16,0-4-2-16,0-4 2 0,-8-5-1 16,8-5 0-16,0-4 1 0,0-6-1 0,0-5 0 15,4-4 1-15,-2-7-2 0,6-4 0 16,-2-7 2-16,5-3-2 0,1-6 1 15,5-3-1-15,-3-2 0 0,7-3 1 16,-2 2 1-16,1 1-1 0,3 2 3 16,0 3-2-16,-3 3-1 0,3 8 1 0,-2 4 1 15,-1 8-2-15,-5 7 0 0,1 7 0 16,-1 7 0-16,-7 6 0 0,2 7-2 16,-3 5 2-16,-1 4 1 0,-2 6-1 15,-2 9 0-15,0-13 2 0,0 13-1 16,-2 0-2-1,0 0-2-15,0 0-2 16,0 0-4-16,0 0-3 0,0 0-4 16,0 0-8-16,0 0-1 0,0 0-7 15,0 4-21-15,0 1-43 0,0 2-16 0,0 1 0 16</inkml:trace>
  <inkml:trace contextRef="#ctx0" brushRef="#br0" timeOffset="112687.82">15745 12292 128 0,'0'0'47'0,"0"0"1"0,0 0-4 16,0 0-4-16,0 0-9 0,0 0-2 15,-10 1-8-15,10 5-7 0,0 1-8 16,-10 4-3-16,10 4-1 0,-9 2 0 0,9 5-2 16,-12 2 1-16,12 3 1 0,-15 4-1 15,15 2 1-15,-16 3-2 0,6 4 4 16,1-2-1-16,-5 3 0 0,1-1 0 15,1 2 1-15,0-4 0 0,-1-1 1 16,1-2 0-16,-1-4-2 0,1-3 0 16,2-3-1-16,-3-3 1 0,5-3-2 0,0-2 0 15,8-4 0-15,-15-1 2 0,15-4-3 16,-10-2-1-16,10-1 0 0,0-2-2 16,0 0 0-16,0-2 0 0,0-1 0 15,0 0-1-15,0 0 1 0,0 0-5 0,0 0 3 16,0 0 1-16,0 0-4 0,0 0-3 15,0 0-12-15,2 0-18 0,2 0-28 16,-2-12-18-16</inkml:trace>
  <inkml:trace contextRef="#ctx0" brushRef="#br0" timeOffset="117672.36">15692 12402 172 0,'0'-12'55'0,"0"12"-3"0,2 0-3 16,0-15-10-16,2 15-11 0,-2-14-13 15,2 14-9-15,2-18-3 0,-4 8 1 16,7-2 0-16,-7 1-3 0,2-1 1 16,2 0-1-16,-4 1 0 0,2-1 0 0,0 2-1 15,0 0 0-15,-2-1 1 0,5 1-1 16,-7-1 0-16,2 0 1 0,0 11 0 16,0-20 0-16,2 20 0 0,-4-19 0 15,2 19 0-15,0-17 1 0,-2 17 1 16,2-17-1-16,-2 17-1 0,2-17-1 0,-2 17 1 15,0-14-1-15,0 14 2 0,0-12 0 16,0 12-1-16,0 0 0 0,0-16-1 16,0 16 1-16,0 0 0 0,0-15 1 15,0 15 2-15,0 0-1 0,0-14-1 16,0 14 1-16,0 0 1 0,0-11-1 16,0 11 1-16,0 0-1 0,0 0 1 0,-8-12-3 15,8 12 1-15,0 0 0 0,0 0-1 16,0 0 0-16,0 0 1 0,-10 0-1 15,10 0 2-15,0-12-2 0,-11 12-1 16,3 0 1-16,-2-12 0 16,10 12 0-16,-11 0-1 0,11 0 2 15,-10 0-1-15,10 0 0 0,-12 0 1 16,12-10 0-16,-11 10-2 0,11 0 1 16,-8 0-1-16,-2 0-1 15,10 1 0-15,0 0 1 16,-13 0 0-16,13 0-1 0,0 1 1 0,-14 0-1 15,14 0 1-15,0 1 0 0,-8 0 0 16,8 1 0-16,0 0 0 0,-15 0 0 16,15 2-1-16,-8-1 1 0,8 2 0 15,-11 0 0-15,11-1 1 0,-12 1-1 0,12 1 0 16,-10-1 0-16,10 0 0 0,-13 0 0 16,13 0 0-16,-14 0 0 0,14-1 0 15,-8-1 0-15,8 0-1 0,0 0 1 16,-15-2 0-16,15 0 0 0,0 0 0 0,0-1 0 15,-8 1 0-15,8 1 1 16,0-1-2-16,0 3 1 0,0 0 0 0,0-1 0 16,0 2 0-16,0 1 0 0,0 1 0 15,2-1 0-15,0 4 0 0,0-1-2 16,0 1 3-16,2 3-1 0,-4-2 0 0,4 3 0 16,-2-2 0-16,3-1-1 0,-3 0 2 15,0 0-1-15,2 0-1 0,0 0 2 16,-4-3-2-16,2 2 1 0,2-1 0 15,0-2 0-15,-2 1-1 0,3-2 1 16,-3-1 0-16,2 0-1 0,0 0 1 0,2-2 0 16,-4 1 0-16,2-2 0 0,2 2 0 15,-3-1 0-15,5 0 2 0,-6 0-1 16,4 1 0-16,-2 1 2 0,2 0-1 16,-1-1 0-16,-1 1-1 0,4-1 2 15,-6 2-1-15,6 0 0 0,-4 0-1 0,5 2 0 16,-5-1 1-16,2 1-2 0,0 0 2 15,0-2-2-15,1 0 2 0,-1 0-3 16,0 0 1-16,0 0 0 0,-2-1 1 16,3 0 0-16,-3 0-1 0,2-1 1 15,-6-1-2-15,4 1 1 0,-2-2 0 0,2 0 0 16,-4 1 0-16,2-1 0 0,0 1 1 16,0 0-1-16,1 0 0 0,1 1 0 15,-4 0 1-15,0 0 0 0,2 0-1 16,0 1 1-16,4-1 1 0,-6 1-2 0,2 0 0 15,0-1 2-15,0 0-1 0,0 1 0 16,2-1 0-16,-2 2 0 0,1-2 0 16,-1 0 0-16,2 0-1 0,-4 2 0 15,2-2 0-15,0 0 0 0,0 0 0 16,0 1 0-16,-2 0 0 0,4 0 0 0,-4 1 0 16,2 0 0-16,0-1 0 0,0-1 0 15,-2 0-1-15,4 0 1 0,-4-1 0 0,0-2 2 16,3 2-2-16,-1 1 2 15,-2 0-2-15,2 1 0 0,-2 1 0 0,0 1 1 16,2-1 0-16,-2 1-1 0,0-1 0 16,0 1-2-16,0 0 2 0,0 0-1 15,0 1 1-15,4 1 1 0,-4-1-1 16,0 0-1-16,0-3 0 0,0 0 2 16,0-1-1-16,0-1 0 0,0-2 1 0,0 0-1 15,0 2 1-15,0 0-2 0,0 0 2 16,0 0-1-16,0-1 1 0,2-1-2 15,-2 0 2-15,0-1-1 0,0 2-1 16,0-2 2-16,0 1-2 0,0 0 1 0,0 0-1 16,0-1 2-16,0-1-2 0,0 0 2 15,0 0-1-15,0 0 1 16,0 1-1-16,0 0 1 0,0 1-1 16,0 0 0-16,0 1 0 0,0 1 0 15,-10 0 0-15,10 1-1 0,0 0 2 0,0 0-2 16,-11 2 1-16,11-2-1 0,0 0 1 15,0-1 0-15,-10-1 0 0,10 0 1 16,0 0-1-16,0-1 1 0,0 0 0 16,0-1 0-16,-10-1-1 0,10 0 3 15,0 0-2-15,0 1 5 0,0 0-5 0,0-2-1 16,-11 3 1-16,11-1-1 0,0 0 0 16,-8 3 1-16,8-2 0 0,-10 1-1 15,10 1 1-15,-13-1-7 0,13 0 6 16,-10 1 0-16,10-1 0 0,-12-1 1 0,12 1-1 15,-11-2 0-15,11 1 0 0,-12 0 0 16,12-1 0-16,-11 0 2 0,11-1-2 16,0 0 1-16,-10-1-1 0,10 1 0 15,0 0 0-15,-10 2 0 0,10-2 0 16,0 2 0-16,-13 0 0 0,13-1-1 16,0 2 1-16,-12-1-2 0,12 0 2 0,-10 0 1 15,10 1-1-15,-13-1 1 0,13 0-1 16,-8-1 0-16,8 1 1 0,-10-2-1 15,10-1 1-15,-9 0-1 0,9 0-1 16,-12 0 2-16,12 0-2 0,0 0 2 16,-12 0 0-16,12-15 0 0,-7 15-1 15,7 0-1-15,-10-13 2 0,-2 1-1 16,12 12-1-16,-17-12 1 16,3 0-1-16,14 12 0 0,-15-14 1 15,1 0-1-15,1 0 1 16,1-2 0-1,12 16-1-15,-6-15 1 0,6 15 1 16,0-17-1-16,-15 17 0 0,15-19 1 16,0 7-1-16,-6 1 0 0,6-2 1 0,0 1-1 15,0 0 0-15,-12-1 0 0,12 1-1 16,0-1 1-16,0 1 0 0,0-1-1 16,-11 1 1-16,11 1 0 0,0 1-1 15,0 0 1-15,0-11 0 16,0 2 0-16,2 19 0 0,0-15 0 15,0 2 0-15,3 13 0 16,-3-14 0-16,0 14 0 0,4-16 0 16,-4 16-1-16,0-15 1 0,0 15 1 15,4-13-1-15,-4 13-1 0,3-11 1 16,-1 11-1-16,0-15-3 0,0 15 4 0,2-16-1 16,-2 16 5-16,2-16-4 0,1 16 0 15,-1-16-1-15,2 16 2 0,-4-14-1 16,5 14 1-16,-7-13 0 0,6 13-2 15,-4-14 2-15,4 14-1 0,-4-12 0 16,3 12 0-16,-3 0 1 0,0-15-1 0,0 15 0 16,0 0 0-16,2-17-1 0,-2 17 1 15,1-16 0-15,-1 16 1 0,2-17-2 16,-2 17 1-16,0-16 0 0,0 16-1 0,0-16 1 16,-1 16 0-16,1-13 1 15,0 13 2-15,-2-18-3 0,2 18-1 0,2-18 2 16,-4 18-1-16,0-19 0 0,5 19 0 15,-7-18 0-15,2 18 0 0,2-19 0 16,-2 19-2-16,2-23 2 0,0 10 1 16,2 0-1-16,-4 0 0 0,3 1 0 15,1 12 0-15,-4-20 0 0,2 20 1 0,0-15-1 16,-4 15 0-16,2-13 0 0,2 13-1 16,-2-13 1-16,2 13 1 0,-4-12-1 15,3 12 1-15,-1-11-1 0,0-3 1 16,2 14 0-16,-4-13 0 0,0 13-1 15,2-18 1-15,0 18-2 0,0-19 2 16,0 7-2-16,2 1 2 0,-4 0-1 16,2 0 1-16,0 11-1 0,-2-17 0 15,2 17 3-15,3-14-2 0,-5 14 0 0,0-14-1 16,2 14 0-16,-2-16 1 0,2 16-1 16,-2-17-1-16,2 17 2 0,-2-16-1 15,0 0 0-15,0 16 1 16,0-19 0-16,0 19 0 0,0-19-1 15,0 19 1-15,0-19 0 0,0 1 0 16,0 2-1-16,-6 4 0 16,6 12 1-1,0-15 1-15,-15 15-2 0,15-12 0 16,-8 12 0-16,0 0 0 16,8-12 0-16,-11 12-2 15,11 0 3 1,-10 0-1-16,10-12 1 0,-15 12 0 15,15 0 0-15,-10 0-1 16,-2 0 1-16,12 0 1 16,-13 0-2-16,13 0-2 0,-12 0 2 0,12 2 2 15,-15-1-2-15,15 2 0 0,-12-1 1 16,12 1-2-16,-12-1 1 0,12-1 0 16,-11 1 1-16,11-1 0 0,-10 1 0 15,10-1 0-15,-13-1 0 0,13 1 0 16,0 0 0-16,-6-1 0 0,6 1 0 15,0 0 0-15,-12 0-1 16,12 0 0-16,0 1 1 0,0 1-1 16,-8-1 0-16,8 1 0 0,0 0 0 15,-9 1 0-15,9-1 0 0,0 0 1 0,0 0-1 16,-10 0 0-16,10 0-1 0,0 0 2 16,0-1-1-16,0 0-1 0,-10 0 0 15,10-1 0-15,0 1 0 0,0-2 0 16,0 3 1-16,0 1 0 0,0 1 0 0,0 1-2 15,0 1 3-15,0 0-1 0,0 2 0 16,0-1 0-16,0 3 1 0,0 0-2 16,0 1 1-16,4 0-1 0,-4 1 0 15,0-1 1-15,0-2-1 0,0 1 1 16,2-2 0-16,-2 0 0 0,2 0-1 0,-2-1 1 16,2-1-1-16,2 0 2 0,-4 0-1 15,4 1 0-15,-2 0 1 0,5 0 0 16,-7 1 0-16,4 1 0 0,2 0 0 15,-4 0 0-15,2 0 1 0,2 3-1 0,-4-2 0 16,7 2-1-16,-7-2 0 16,2 2 0-16,2-3-1 0,-2 0 1 0,2 0 0 15,-2-1 0-15,1-1-1 0,-1 1 0 16,0-3 1-16,2 1 1 0,-2-1 0 16,0 1-1-16,0 0 0 0,3 1 1 0,-3 0-1 15,2 1 1-15,0 0 0 0,-2 0 0 16,3 1 0-16,-1 1-1 0,0-1 0 15,0 1 0-15,-2 0 1 0,3 0-2 16,-1-2 2-16,0 1-1 0,0-2 2 16,-2 0-2-16,2-1 1 0,-1-1 0 0,1-1 0 15,-4 0 0-15,2 0 0 0,2-1 0 16,-4-1 0-16,0 2-1 0,5 0-1 16,-5 0 2-16,0 0-2 0,2 0 2 15,0 2-2-15,-2 1 1 0,0 0 0 16,4-1-1-16,-6 3 1 0,4-2 1 0,-2 1 0 15,5 0-2-15,-7-1 2 0,4 1-2 16,-2-1 2-16,2 1-1 0,-2-2 0 16,0-1 1-16,0 0-1 0,0 0 0 0,2 1 0 15,-4-2 1-15,2 0-1 16,1 1 1-16,-1 1-1 0,2 1 0 0,-4 0 0 16,0-1 0-16,2 0 0 0,0 1 0 15,-2-1 0-15,2 1 0 0,-2-1 0 16,2 1-1-16,2 0 1 0,-4 0 0 0,0-1 0 15,0 0 1-15,2-1-1 0,-2 2 0 16,2-1 0-16,-2 1 0 0,2 1 1 16,-2 1 0-16,0 0-1 0,0 1 1 15,4-2-1-15,-4 2 0 0,0-1 0 16,0 0 0-16,0 1 0 0,0-1 1 16,0 0-1-16,0-2-1 0,0-1 2 0,0-1-2 15,0-1 2-15,0 0-1 0,0 1 0 16,0-1 0-16,0 0 2 0,0-1-2 15,0 0 0-15,0-1 0 0,0 2 3 16,0-1-2-16,0 0 1 0,-10 1-2 16,10-1 1-16,0 2 0 0,0-1-1 0,-8-2-1 15,8 1 2-15,0-2 0 0,0 0-1 16,0 1 2-16,-10-1-2 0,10 1 2 16,0-1-1-16,-11 2 0 0,11-1 0 0,0 1 1 15,-10-2-1-15,10 2-1 0,-10 1-1 16,10-1-1-16,-13 0 1 0,13 3 1 15,-12-1 0-15,12-1 1 0,-15 1-1 16,15-1 0-16,-12 0 0 0,12-1 3 16,-10 0-2-16,10-1-1 0,-13 0 1 0,13-2-1 15,0 1 0-15,-10-1 0 0,10-1 2 16,-13 0-2-16,5 0 0 16,8 0 1-16,-10 0-2 15,10 0 0-15,-6 0 2 0,-9 0 0 16,15 0-2-16,-8 0 1 0,8 0-1 15,-17 0 1-15,17-10-1 0,-10 10 1 16,10 0 1-16,-12 0-1 0,12 0-1 16,-13 0 1-16,1-11 0 15,1 11 0-15,11 0 4 16,-8-12-3-16,0 12-1 0,8-13 0 16,-10 13 0-16,10-13 1 0,-11 13-1 15,11-16 0-15,-8 16 0 0,8-21-1 16,0 10 1-16,-12 1-1 0,12 0 1 15,0-2 0-15,-9 0 0 0,9 0-1 16,0 0 0-16,0 0 1 0,0-1-1 0,0 2-2 16,0 11 2-16,0-20 2 0,0 4-2 15,0 16-1-15,0-18 1 16,0 7 2-16,0-1-1 0,0 0 2 16,0 1-2-16,0-8-2 15,0 1 2-15,4 5 0 0,-4-1 0 16,5-2-1-16,-3-2 2 0,4 0-1 15,-4 0 0-15,2 2 0 0,0 0 0 16,2-2-1-16,1 1 1 0,-3-1 0 16,2 1 0-16,0-2 0 0,0 2-1 15,-2 2 0-15,3 0 1 0,-1 2 1 0,0 0 0 16,0 1 0-16,0 0-1 0,1 1 0 16,-3-1 0-16,2 12 0 0,-2-18 0 15,0 18 2-15,0-17-1 0,0 17-1 0,1-15-1 16,-3 15 1-16,2-12 0 15,-2 12 0-15,0 0 0 0,-2-12 0 0,0 12 1 16,0 0-2-16,2 0-1 0,-2 0 1 16,0 0 2 15,0 0-2-31,0 0 4 0,2-13-5 16,2 13 2-16,-4-13 0 0,2 13-1 15,0-17 4-15,5 17-3 0,-7-15 0 16,2 15 2-16,0-16-6 0,0 16 4 15,4-15 0-15,-6 15 2 0,2-16-1 0,0 16 0 16,0 0-3-16,-2-9 0 16,0 9 1-16,0 0 2 0,0 0 1 15,0 0 0-15,0 0-3 0,0 0 0 16,0 1 1-16,0-1-3 16,0 0 0-16,0 0-1 0,0 0-4 0,0 0-4 15,0 0-6-15,0 1-5 0,0 0-12 16,0-1-37-16,0 3-37 0,0 0-1 15,-6 1-1-15</inkml:trace>
  <inkml:trace contextRef="#ctx0" brushRef="#br0" timeOffset="120236.71">18337 9306 126 0,'0'-13'86'0,"0"0"-8"16,-8 3-10-16,8 10-19 0,0-15-25 16,0 15-19-16,0 0 3 0,0 0 0 15,0 0 1-15,0 10 3 0,0 9-1 16,6 11 1-16,-4 16 3 0,0 13 0 16,5 14-2-16,-7 10-2 0,2 13 0 0,2 11-5 15,-2 9-2-15,2 8 0 0,0 7-1 16,-2 5-2-16,2 1-1 0,-4 0 0 15,2-9 0-15,1-5 1 0,-1-15-3 16,-2-14 3-16,2-13 0 0,-2-11-1 0,4-12 0 16,-4-11-6-16,0-12-7 0,0-9-15 15,0-10-48-15,-13-12-32 0,3-4 0 16,-2 0 0-16</inkml:trace>
  <inkml:trace contextRef="#ctx0" brushRef="#br0" timeOffset="120687.42">18240 9518 128 0,'0'0'86'0,"4"0"-5"0,-2 0-12 0,7 0-12 16,-1 0-20-16,2-13-27 0,3 13-2 15,5-17 0-15,3 7-1 0,2 0 1 16,2-3-1-16,1 0 0 0,1 0-2 15,6 2 0-15,-6 0 0 0,2 11 2 0,-4-13 1 16,-2 13-1-16,-3 0-1 0,-7 1 2 16,-7 11-2-16,-2 4 2 0,-4 6-1 15,0 10 0-15,-16 2-1 0,-1 6-3 16,-4 3 0-16,-1 1 1 0,-3 0-2 16,-6 1-1-16,4-2-1 0,-6 1-2 0,4-4-2 15,2-5-4-15,4-3-5 0,1-6-5 16,1-6-10-16,6-4-22 0,1-8-48 15,6-5-13-15,8-3 3 0</inkml:trace>
  <inkml:trace contextRef="#ctx0" brushRef="#br0" timeOffset="121403.36">18848 9654 157 0,'0'0'94'0,"2"0"-1"0,0 0-23 0,2 12-38 16,-4 5-28-16,4 2 0 0,-2 6-2 15,5 2 1-15,-5 1 2 0,2 3-3 16,2 0 1-16,0 0 0 0,3-1 1 16,-3 1 2-16,0-3-1 0,0-2 1 15,-2-6-1-15,2-6 2 0,-3-5-3 16,-1-7 1-16,2-2-1 0,0 0-1 0,0-16-1 15,2 1-1-15,-4-8-1 0,4-2 0 16,1-4 1-16,1-2-2 0,-2-3 1 16,5 0-1-16,-3-1-1 0,2-1 1 15,0 0 1-15,-1 4-1 0,1 3 1 0,-2 5 1 16,1 7 0-16,1 2 2 0,-4 15 2 16,2 0 0-16,1 0 0 0,-3 0 2 15,2 6-1-15,-4 8 1 0,2 2-3 16,1 3-1-16,-1 2 1 0,-2 1-3 0,2-1-1 15,0 1 0-15,1-1-1 0,-3-3-2 16,2-1 1-16,-2-3-2 0,2-4 1 16,-2-5-2-16,3-4 0 0,-1-1-1 15,-2 0 0-15,2 0 2 0,0-21 1 0,3 6-1 16,-1-4-2-16,0-1-3 0,0-3-4 16,1 0-9-16,1-1-23 0,0 1-36 15,-1 1-16-15,1 2-3 0</inkml:trace>
  <inkml:trace contextRef="#ctx0" brushRef="#br0" timeOffset="122049.75">19402 9567 147 0,'0'0'62'0,"0"0"-4"0,0 0-6 16,0-12-7-16,-10 12-8 0,10 0-10 15,0 0-15-15,0 0-3 0,0-12-2 16,-9 12 0-16,9 0-1 0,0 0-2 16,0-13 1-16,0 13-1 0,0 0-3 15,-8 0-1-15,8-12 3 0,0 12-2 0,0 0 0 16,0 0 1-16,0-10-1 0,0 10 1 16,0 0-1-16,0 0 1 0,0 0 3 15,0-12-1-15,0 12-1 0,-8 0 1 0,8 0 0 16,0 0 0-16,0 3 2 0,-10 4-1 15,10 5-1-15,-9 5 0 0,9 3 0 16,-14 4-1-16,14 1 0 0,-13 1-1 16,13 2 1-16,-10 0-2 0,10 0 0 15,-8 0 1-15,8 0-1 0,0-3 0 0,0-2 0 16,0-6-1-16,0-4 0 16,2-8 0-16,4-5-1 0,4 0 1 0,-1 0 0 15,1-15-1-15,2 2 0 0,3-2-2 16,-3-4 2-16,1-3 0 0,-1-2 0 15,0-2 0-15,1-2 1 0,-3 0-1 0,1-1 1 16,-3-1 0-16,0 2 0 0,-2 0 0 16,-2 2-1-16,1 0 1 0,-5 3 0 15,2 0 1-15,-2 3-1 0,0 2 0 16,0 3-1-16,0 0 1 0,0 4 0 16,0-6-1-16,0 17 0 0,0 0-1 15,-9 0 2 1,9 0-1-16,0 9 1 0,0 1 0 15,0 0 0-15,0 2 0 0,-10 0 1 16,10 0-1-16,0 0 0 0,0 0-1 16,0 0 0-16,0-2 1 0,0 2-1 0,0-5-2 15,0-1 4-15,0-2-1 0,0-2-1 16,0-1 1-16,2-1 1 16,2 0-1-16,-4-10-1 15,0 10 0-15,0 0-6 0,0-14-4 16,0 14-11-16,0 0-4 0,0-11-20 0,0 11-28 15,0 0-23-15,0 0-1 0</inkml:trace>
  <inkml:trace contextRef="#ctx0" brushRef="#br0" timeOffset="123036.67">19720 9450 181 0,'2'4'80'0,"0"-2"-19"16,1-2-13-16,-3 0-9 0,0 0-15 0,0 0-8 15,0-13-5-15,0 13 0 0,0-14-2 16,0 14 0-16,-11-16-1 0,11 16 0 16,-8-12-1-16,8 12 1 0,-15 0-3 15,7 0-1-15,0 0 1 0,-2 3-2 16,-3 9 0-16,1 7 1 0,-1 2-1 0,1 7-1 15,2 4 0-15,-3 0-1 0,3 4 0 16,10 1 0-16,-13-1 0 0,13 2 2 16,0-3-2-16,0-4-1 0,0-4 0 15,0-7 0-15,7-8 1 0,3-7 1 16,5-5-2-16,1 0 0 0,1-18-1 0,3-1-1 16,1-7-1-16,0-5 0 0,1-5 0 15,1-5-1-15,-4-5-4 0,1-3 0 16,1-4 2-16,-2 1 0 0,-5-3 2 15,1 2 1-15,-3 3 0 0,-4 1 2 16,0 6 1-16,-3 2 3 0,1 4 1 0,-6 5-1 16,0 4 1-16,0 5 2 0,0 4-3 15,0 9 0-15,0 10 0 0,-13 0-1 16,13 0 0-16,-10 10 1 0,10 7-2 16,-8 7 1-16,8 4-2 0,0 7 1 15,0 4 0-15,0 3 0 0,0 1 0 0,0 4 1 16,0 1-1-16,8 0 0 0,-4-3 0 15,7-1-1-15,-1-4 1 0,4-3 1 16,1-7-1-16,1-5 0 0,5-7-1 0,-2-8-1 16,3-7 1-16,1-3-1 15,4 0-1-15,-2-18 0 0,2-1-1 0,0-9 0 16,-1-6 0-16,5-6-2 0,-6-5 3 16,2-5 0-16,0-2 2 0,-4-1 0 15,-1 0 2-15,-3 2 2 0,-2 1 0 0,-5 5-1 16,-6 4 2-16,0 6 1 0,-6 5 0 15,0 10 0-15,0 8 1 0,-12 12-2 16,0 0 0-16,-1 5 1 0,-10 10-2 16,3 8-1-16,-3 7-1 0,0 4-1 15,3 5-1-15,1 2 1 0,5 5-1 16,1-2-1-16,5 3 0 0,8-2-1 0,0-2-2 16,0-2-5-16,4-6-3 0,4-7-9 15,7-4-9-15,3-9-6 0,9-6-15 16,0-7-25-16,4-2-27 0,-4 0-2 15</inkml:trace>
  <inkml:trace contextRef="#ctx0" brushRef="#br0" timeOffset="123623.12">20777 9600 199 0,'4'0'103'15,"2"0"4"-15,-2 0-7 0,2 0-59 0,-2 0-35 16,5 0 0-16,-5 0-1 0,0 0 0 16,0 0 1-16,2 4-2 0,1 2-3 15,1 0-1-15,0 0-4 0,2 1-9 16,1-1-4-16,-1-3-28 0,-2-3-59 16,-1 0-4-16,-1 0 0 0</inkml:trace>
  <inkml:trace contextRef="#ctx0" brushRef="#br0" timeOffset="125253.74">21639 9124 189 0,'0'-20'78'16,"-11"20"-9"-16,11-19-14 0,-16 19-13 16,5-11-20-16,-1 11-8 0,-5 0-1 0,1 0-2 15,-1 4-1-15,-1 3-2 0,-1 5 0 16,-4 2 3-16,3 5-4 0,1 2 0 16,1 4-3-16,1 2 0 0,3 1-1 15,1 1 0-15,3 1-1 0,10 1-2 0,-13-2-1 16,13-3-3-16,0-1 3 0,0-2 0 15,0-6 1-15,2-3 0 0,7-7 1 16,-1-6 0-16,6-1 0 0,-1 0 3 16,3-13-2-16,1-2-1 0,6-7 2 15,-7-5-1-15,5-3-2 0,0-5 1 0,1-6-2 16,-1-3-1-16,2-5 0 16,-3-3-1-16,1-5 1 0,-4-2 1 0,-1 0-4 15,1 0 2-15,-5 0 2 0,-4 1-2 16,1 2 3-16,-1 2 0 0,-4 3 0 15,0 4 2-15,0 4-2 0,-2 5 0 0,0 4 2 16,3 6-1-16,-5 7 1 0,0 9 0 16,0 12 2-16,0 0-2 0,0 0 1 15,0 6-1-15,0 14 2 0,0 7-1 16,-13 6 2-16,13 8-2 0,0 4 1 16,-10 6 0-16,10 2-1 0,-11 5 1 0,11 0-1 15,0 1-1-15,-10-2 1 0,10-1-2 16,0-3 0-16,0-4-1 0,0-6 1 15,2-4-1-15,2-8 1 0,5-5 0 16,-1-7 0-16,4-5 0 0,1-6 0 16,5-7 1-16,-3-1 0 0,3 0-1 0,3 0 0 15,0-19-1-15,-1 5 1 0,3-4 0 16,-2-2 0-16,2-4-1 0,-3-2-1 16,3-2 1-16,-4-1-1 0,-3-1 1 15,1-1-1-15,-1 1 0 0,-5-2 0 16,-3 1 0-16,-2 1 0 0,-2 2 1 0,0 1 0 15,-4 3 1-15,0 2-1 0,0 2-1 16,-10 4 1-16,10 4 1 0,-17 12-1 16,5-10-1-16,0 10 2 0,-1 2-1 15,-1 6 0-15,-3 2 0 0,1 6-1 16,3 5 3-16,-3 0-2 0,-1 5 1 0,5 0-1 16,1 2 2-16,1 1-3 0,10 1 1 15,-14-2 0-15,14 1 0 0,0-3 1 16,0 0-2-16,0-4 1 0,2-1-1 0,8-5 2 15,-4 1-2-15,7-7 2 16,1 0-1-16,1-4 0 0,1-2 0 0,1-4-2 16,3 0-2-16,-1 0-3 0,2-11-6 15,1 0-6-15,1-2-8 0,0-5-27 16,0-2-39-16,-3-1-15 0,1 0-2 0</inkml:trace>
  <inkml:trace contextRef="#ctx0" brushRef="#br0" timeOffset="125687.63">22232 8952 205 0,'0'4'91'0,"0"-2"-15"16,0-2-22-16,0 0-27 0,8 0-21 15,0 0 0-15,7 0-3 0,-5-14-1 0,7 14 1 16,3-19 0-16,1 7 0 0,-2-2 2 16,1-1-4-16,3-1 0 0,-4-3 0 15,1 0 0-15,-3 0 1 0,-3 0 4 16,-3 0 0-16,-3 1-1 0,-4 1-1 0,-4 1-2 15,0 2 5-15,0 2-4 0,0 12 4 16,-14-13 0-16,1 13 0 0,-1 0-3 16,-3 3 2-16,1 4 0 0,-3 7 0 15,3 5-1-15,-3 2-2 0,2 4 1 0,7 2-3 16,0 2 2-16,10 2-3 0,-11 0 1 16,11-1-2-16,0 1 1 0,2-4 0 15,7-3 0-15,1-2-2 0,5-5-6 16,1-6-3-16,3-5-15 0,3-4-38 15,1-2-42-15,0 0-2 0,0 0 0 16</inkml:trace>
  <inkml:trace contextRef="#ctx0" brushRef="#br0" timeOffset="126021.98">22864 8543 152 0,'0'-12'98'0,"0"12"-6"16,0-17-14-16,0 17-34 0,0 0-28 15,0 0-4-15,0 0-3 0,0 0 1 16,-10 2 0-16,10 11 2 0,0 6 1 16,0 6 3-16,0 5 1 0,0 8-3 15,0 8-2-15,0 6-1 0,0 8-1 0,-8 10-1 16,8 6-4-16,0 12 0 0,0 7-2 15,0 7-2-15,-11 6 0 0,11 4-1 16,0 4 0-16,-8-1-1 0,8-2-2 16,0-4 2-16,-8-5 0 0,8-9-1 15,0-8 0-15,0-8 0 0,-10-9 0 16,10-11-1-16,0-15-4 0,0-13-3 0,0-14-6 16,-11-16-7-16,11-1-7 0,0-13-20 15,0-15-28-15,0-13-29 0,-12-11-5 16</inkml:trace>
  <inkml:trace contextRef="#ctx0" brushRef="#br0" timeOffset="126269.95">22792 9074 126 0,'17'-50'86'0,"-5"3"-6"0,9 4-16 16,-5 5-20-16,3 3-26 0,4 5-14 0,-3 5 1 15,1 6 2-15,2 5 1 0,-3 14 4 16,1-11 2-16,-2 11 3 0,-5 4 1 15,-2 6-1-15,-3 7 0 0,-3 6 0 16,-6 6-2-16,0 4 0 0,0 2-3 16,0 3-3-16,-15 0-3 0,5 0-1 0,-2 1-2 15,-3-1-1-15,-1-3-2 0,-3-1-2 16,1-4-2-16,-1-4-7 0,2-4-4 16,-1-3-8-16,1-5-31 0,3-8-55 15,-1-3-2-15,3-3 0 0</inkml:trace>
  <inkml:trace contextRef="#ctx0" brushRef="#br0" timeOffset="126780.7">23503 8759 155 0,'6'0'93'0,"1"0"-2"0,1 0-16 0,0 0-43 16,2 0-30-16,1 0-3 0,-3-11 0 15,2 11-4-15,1 0-10 0,-1 0-36 16,0 0-38-16,1 1-2 0</inkml:trace>
  <inkml:trace contextRef="#ctx0" brushRef="#br0" timeOffset="126950.9">23621 9003 140 0,'-14'19'99'0,"14"-2"0"16,-9-3-4-16,9-2-35 0,0-5-47 15,0-4-8-15,4-3-5 0,3 0-1 16,5 0-6-16,5-13-30 0,1-1-62 0,3 0 1 16,4-3-3-16</inkml:trace>
  <inkml:trace contextRef="#ctx0" brushRef="#br0" timeOffset="128353.21">23582 8724 199 0,'-11'0'80'0,"11"0"-8"0,0 0-10 0,0 0-11 16,0 0-19-16,0 0-17 15,0 0-5-15,-8 0-1 0,8 0-4 0,0 0-1 16,0 0-1-16,0 0-2 0,2 0-1 15,2 0 0-15,7 0-1 0,-5 0-1 16,10-12 0-16,-3 12-1 0,3 0-1 0,1-12-3 16,1 12-5-16,1 0-7 15,0-12-23-15,-3 12-51 0,-1 0-8 0,-3 0 0 16</inkml:trace>
  <inkml:trace contextRef="#ctx0" brushRef="#br0" timeOffset="128753.17">23631 9095 213 0,'0'4'90'0,"0"1"-15"15,0-4-24-15,0 3-23 0,0-4-17 16,0 1-1-16,0-1 2 0,0 0-3 15,2 0 0-15,3 0-1 0,1 0 0 16,2-11-2-16,4 11 0 0,3-13 1 0,-1 13-4 16,5-17-2-16,2 17-1 0,-1-19 0 15,3 8-1-15,2 0-1 0,0 1-6 16,-3 10-7-16,1-20-11 0,-2 20-50 16,-3-16-27-16,-3 16-1 0</inkml:trace>
  <inkml:trace contextRef="#ctx0" brushRef="#br0" timeOffset="131320.41">24739 8613 140 0,'2'-14'83'0,"0"14"-4"0,1-13-12 16,1 13-16-16,-4-15-19 0,0 15-23 0,0-17 0 16,0 17 1-16,0-14-1 0,0 14 0 15,0 0 2-15,-15-13 0 0,15 13 0 16,-16 1-4-16,3 2 1 0,1 4-1 0,-5 3-1 15,1 7-1-15,-3 2 0 16,1 6-2-16,-1 3 0 0,0 2 1 0,1 2-2 16,-1 2 0-16,3 2-1 0,1 1 0 15,3-1 0-15,1 0-1 0,11-4-1 16,-12-2 4-16,12-2-4 0,0-6 1 16,0-2 0-16,2-5 0 0,4-3 0 15,3-5 0-15,1-4-1 0,4-3 1 0,3 0 0 16,1 0-4-16,1-14 1 0,4 0-6 15,0-4-3-15,3-1-8 0,-1-2-11 16,4-3-40-16,-4-2-33 0,2-1-5 0</inkml:trace>
  <inkml:trace contextRef="#ctx0" brushRef="#br0" timeOffset="132188.51">25095 8891 130 0,'0'3'98'0,"0"-1"-5"0,0 0-15 16,0 1-21-16,0-2-26 0,0 0-23 0,0 0-4 15,0 0 1-15,2 1-2 0,-2 1-1 16,2-1-2-16,0 0-1 0,0 2-5 15,4-1-8-15,1-1-11 0,-1-1-42 16,0 0-32-16,0-1-2 0</inkml:trace>
  <inkml:trace contextRef="#ctx0" brushRef="#br0" timeOffset="132787.01">25510 8564 132 0,'0'8'95'0,"2"4"-10"0,-2 4-13 16,0 1-18-16,0 0-39 0,0 1-11 16,0-1-1-16,0 2 1 0,0-2-1 0,0-2 1 15,-10 1 0-15,10-4 1 0,0 0 0 16,0-2-2-16,0-2 2 0,0-1-2 15,0-1-1-15,-8-5-2 0,8 0 0 16,0-1-1-16,0 0-2 0,0 0-2 16,2 0 1-16,2-18-3 0,2 7-1 0,0-5 2 15,5-2-1-15,-1-3 2 0,2-1 0 16,3-3 0-16,4 0 2 0,-3-1 1 16,3 1 4-16,1 0-2 0,1 1 2 0,-2 2 2 15,1 6 2-15,1 16 2 0,-7-9 2 16,1 9 1-16,-3 5 0 0,-3 7 1 15,-3 5-2-15,-2 6 2 0,-4 5-4 16,0 0-1-16,0 2-2 0,0 2-1 16,0 1-3-16,0-2 0 0,0 0 0 0,-10-4-1 15,10-2-1-15,0-5-3 0,-11-3 2 16,11-7-4-16,0-1 1 0,0-5-3 16,0-4-3-16,0 0 0 0,6 0-5 15,-6-12-2-15,7 12-8 0,-1-19-31 16,-2 6-39-16,2 1 1 0</inkml:trace>
  <inkml:trace contextRef="#ctx0" brushRef="#br0" timeOffset="134403.57">25153 8546 153 0,'0'-13'83'0,"0"13"-8"0,-9-14-12 0,9 14-14 15,0-11-20-15,0 11-20 0,-10 0-3 16,10 0-2-16,0 0 0 0,0 0 0 16,0 1 0-16,-10 8-1 0,10 4 0 15,0 4-3-15,0 3 2 0,-8 3 1 16,8 3-1-16,0 0 0 0,0 3-1 0,-11 1 2 15,11 0-2-15,0 2 0 0,-8-4 0 16,8-1 1-16,0-4 0 0,-10-4-1 16,10-2 1-16,0-4 0 0,0-3 0 15,0-3-1-15,0-2 1 0,-9-2-2 16,9-3 1-16,0 0 0 0,0 0 1 16,2-13-2-16,0-10-2 15,-2 6 1-15,3-2-1 0,-1-3 2 16,2-1-1-16,-2-2-1 0,0 0 1 15,2-4 0-15,0 0 0 0,0-1 0 16,2 0-1-16,1 2 2 0,-1 0-1 0,0 1 1 16,2 4 0-16,-1 2 0 0,1 4 1 15,0 2-2-15,0 4 0 0,1 11 1 16,-1-16 1-16,2 16 0 0,-2 0 2 0,1 0 1 16,-1 7 3-16,0 2 0 15,-2 4 5-15,3 6-2 0,-3 2 1 0,-2 5-1 16,2 2 4-16,-2 3-4 0,-2 1-3 15,1 0-2-15,-1 0 1 0,0 1-3 16,-2-2-2-16,0-3 1 0,0-2 0 0,0-3-1 16,0-2-4-16,0-2 2 15,0-4 0-15,0-4-1 0,-9-1-4 0,9-2-1 16,0-4-4-16,0-1-1 0,0-1-3 16,0-1-3-16,0-1-3 0,0 0-5 15,0 0-8-15,0 0-28 0,0-16-28 16,2 16-9-16</inkml:trace>
  <inkml:trace contextRef="#ctx0" brushRef="#br0" timeOffset="134954.44">25525 8508 133 0,'2'0'83'15,"0"0"-4"-15,2 0-11 0,-4 0-14 16,0 0-19-16,0 0-20 0,0 0-4 15,0 0 0-15,0 10-1 0,0 3 1 16,-14 5 0-16,14 3 2 0,-13 5-1 0,13 3-2 16,-14 1 0-16,14 2-2 0,-17 1-1 15,17 3-2-15,-10-1-1 0,10-3-1 16,-10 0 0-16,10-3-1 0,0-5-1 16,0-3 0-16,2-6 1 0,2-5 0 15,4-6 0-15,2-4 0 0,3 0-1 0,1 0 0 16,5-17 0-16,-1 3-1 0,5-3 1 15,0-5-1-15,0 0 0 0,-1-2 0 16,3 0-1-16,-4 0 1 0,-3-1 1 16,3 1-1-16,-6 1 4 0,-3 2-3 15,-2 2-2-15,-6 1 1 0,-4 4-1 0,0 1 0 16,0 2-1-16,-8 11 0 0,-2-17 1 16,-3 17-1-16,1-14-2 0,-4 14 2 15,-1-13 1-15,3 13 0 0,-3 0 0 16,2-13-4-16,1 13-1 0,2 0-3 0,1 0-9 15,3-12-10-15,8 12-29 0,-14 0-46 16,14 0-5-16,0-11 1 0</inkml:trace>
  <inkml:trace contextRef="#ctx0" brushRef="#br0" timeOffset="136038.67">26104 8590 157 0,'4'-14'96'0,"-2"3"-5"0,-2-3-20 15,0 3-18-15,0 11-28 0,0-16-10 16,-15 16-4-16,7 0 2 0,-4 0-2 0,-1 0-1 16,-1 6 2-16,-3 6-2 0,1 2 1 15,-1 2-1-15,-1 6-2 0,1 2-1 16,0 1-1-16,1 4-2 0,1 0-2 15,3 0-1-15,0 0 0 0,5-1 0 16,7-2-1-16,-10-3 0 0,10 0-1 16,0-4 2-16,0-6-2 0,4-3 0 0,5-7 0 15,1-3-1-15,4 0 0 0,1-13-2 16,3 0-1-16,3-9 2 0,2-3-2 16,-2-4-2-16,1-6-1 0,3-6 1 15,0-5 0-15,0-5 1 0,-1-3 1 0,3-3 1 16,-8 2-1-16,2 2 3 0,-5 4 1 15,1 3 3-15,-5 4-1 0,-2 7 1 16,-1 4 2-16,-3 8 0 0,-2 10 1 16,-4 13-3-16,0 0 3 0,0 11 0 15,-17 10-1-15,11 8 0 0,-6 7-1 0,2 6 1 16,-1 3-2-16,3 2-1 0,-2 0-1 16,10 3 0-16,-13-3-1 0,13-2 1 15,0-4 0-15,0-5 0 0,0-9 0 16,0-5 0-16,2-9 0 0,9-7 0 15,1-6 0-15,5 0 0 0,-1 0 0 0,3-26-1 16,1 4 0-16,3-6-4 0,2-7 2 16,2-5 0-16,2-6-1 0,-4-6-1 15,3-2 1-15,1-2 1 0,-2 1 2 0,-2 3 0 16,-2 2 2-16,-5 6 3 0,-1 3 0 16,-7 6 2-16,-3 6 0 0,-5 10 2 15,-2 8-2-15,0 11 0 0,-9 0 1 16,-1 3 2-16,-5 12-4 0,1 8 2 15,-5 7-1-15,1 3-1 0,-1 4 0 16,3 6-1-16,-1 3-2 0,1 3 1 0,5 3-2 16,1 0 0-16,10 0 0 0,0-1-1 15,0-2-1-15,0 0 0 0,0-4-1 16,8-2-2-16,3-3-1 0,3-5-4 16,-2-5-2-16,5-4-5 0,-1-7-3 15,3-4-6-15,0-8-5 0,-3-3-11 0,1-4-21 16,-3 0-22-16,-1 0-18 0,-3-14 0 15</inkml:trace>
  <inkml:trace contextRef="#ctx0" brushRef="#br0" timeOffset="136525.07">26916 8632 142 0,'0'4'109'0,"0"-1"2"0,0 0-5 0,0 1-27 15,-10-1-44-15,10-1-19 0,0 1-8 16,0-1-3-16,0 2-4 0,0-2-1 16,0 0-4-16,0 1-5 0,0 2-15 15,0-2-30-15,4 1-54 0,0-2-4 0,4-2 1 16</inkml:trace>
  <inkml:trace contextRef="#ctx0" brushRef="#br0" timeOffset="138103.07">27522 8304 127 0,'0'0'91'0,"0"-24"-4"0,0 9-15 16,0-1-21-16,0-3-30 0,0 0-11 0,0-2 1 16,0 2-1-16,-11 0-1 0,11 2 0 15,0 0 1-15,0 1 2 0,0 4-4 16,-8 12-2-16,8-14-2 0,0 14 0 0,-14 0 0 16,14 6 1-16,-15 8 3 15,5 8-2-15,-1 6 1 0,-1 8-2 0,-2 4 4 16,-1 8 0-16,1 2 0 0,-1 3-1 15,3 2 0-15,-1 2-4 0,1 0 0 16,6-1-2-16,6-3 1 0,-11-4-1 16,11-6-1-16,0-8 0 0,5-9 0 0,3-9 0 15,4-11 0-15,5-6 0 0,5 0-1 16,5-13 0-16,2-6-1 0,4-8-1 16,3-5-1-16,1-11 0 0,2-5-3 15,2-8 0-15,-1-7 0 0,1-5-2 0,0-5 2 16,-1-1-1-16,-3-1 1 0,-4 0 1 15,-2 2 1-15,0 2 3 0,-8 6 1 16,-7 3 0-16,-1 5 1 0,-3 6 1 16,-4 5 0-16,-2 6 1 0,-3 7 1 15,-1 6 0-15,-2 7-1 0,0 3 0 0,0 17-1 16,-13-14 1-16,13 14 0 0,-18 2-3 16,9 8 4-16,-7 3 2 0,1 7-1 15,1 9-1-15,-5 6 3 0,1 10-2 16,-1 9 2-16,-2 9 1 0,-1 6-1 15,-1 6-1-15,0 5-2 0,5 2-1 0,-1 0 0 16,2-2 0-16,5-2 0 0,4-4 0 16,8-6-2-16,0-6 0 0,0-7 0 15,0-8 0-15,4-10 1 0,8-11-1 0,3-8 0 16,3-9 0-16,7-7 1 0,2-2-1 16,2 0-1-16,4-13 0 0,0-1 0 15,4-6-1-15,1-3 1 0,1-7-2 16,0-4-2-16,0-4 0 0,1-2-2 15,-3-3 1-15,-2-1 0 0,0-2-1 16,-4 1 2-16,-2-2 1 0,-4 2-2 0,-4 1 4 16,-3 2 0-16,-3 2 0 0,-7 3 2 15,-2 3 3-15,-4 3 0 0,-2 6 0 16,0 3 1-16,0 6-2 0,-12 3-3 16,1 13 2-16,-3 0 1 0,-3 0 0 0,-1 0 1 15,-3 10-4-15,-2 7 0 0,1 7 2 16,-5 4-1-16,2 2 0 0,0 6 1 15,2 3 1-15,-1 4-2 0,3 1 0 16,2 0 0-16,5 0 0 0,1-2-1 16,13-2 0-16,-10-4 1 0,10-2-1 15,0-5 1-15,2-5-2 0,6-4 1 0,3-5 1 16,5-6-1-16,1-6 0 0,4-3 3 16,1 0-3-16,5 0-2 0,-2-21 2 15,2 4-1-15,2-4 0 0,0-3 0 16,0-4-1-16,-2-5 0 0,1-2 0 15,-3-1-1-15,0 0 2 0,-2-1 0 0,-5 4-1 16,-1 0 2-16,-5 2 3 0,1 3 0 16,-7 2 0-16,0 4 0 0,-4 1-1 15,-2 5 2-15,0 5-1 0,0 11 0 0,-12-11 0 16,2 11 0-16,-3 2 0 16,-1 4 1-16,-3 4-1 0,1 5-1 0,-3 4 0 15,0 4 1-15,1 4-1 0,-1 1 0 16,3 5-2-16,1 0-2 0,1 4-3 15,3 2-4-15,11-1-5 0,-8 1-4 0,8-2-6 16,0-2-7-16,4-4-3 16,2-7-15-16,7-5-27 0,1-6-23 0,1-4-13 15,3-6 1-15</inkml:trace>
  <inkml:trace contextRef="#ctx0" brushRef="#br0" timeOffset="138719.75">28694 8033 200 0,'0'-11'86'0,"0"11"-8"0,2-18-16 15,-2 18-22-15,0 0-22 0,2 0-6 16,-2 6 2-16,2 6 3 0,-2 8 1 15,0 8 5-15,0 5 1 0,0 9 0 16,0 7-1-16,0 9-1 0,0 9-3 0,-8 7-2 16,8 9-2-16,-11 6-2 0,11 4-5 15,-14 6-2-15,6 1-1 0,-3 2-2 16,3-1-1-16,8-4 1 0,-17-4-2 16,17-4-1-16,-12-9 1 0,12-7 0 15,-10-10 0-15,10-8-1 0,0-8-2 0,0-14-5 16,-9-9-2-16,9-11-6 0,0-13-3 15,0 0-5-15,0-13-4 0,0-12-6 16,0-11-5-16,0-7-7 0,0-13-15 16,0-6-22-16,0-9-24 0,2-7 3 15</inkml:trace>
  <inkml:trace contextRef="#ctx0" brushRef="#br0" timeOffset="138954.01">28723 8340 204 0,'16'-49'80'0,"1"5"-9"16,-1 9-19-16,3 6-25 0,-3 7-17 15,3 8 1-15,0 14 3 0,-1 0 2 16,-1 0 3-16,-3 0 0 0,1 3 0 16,-5 12 1-16,-2 8-2 0,-4 5-1 15,-2 3-2-15,-2 4-1 0,0 6-2 16,-8 1-6-16,-2 3 0 0,-3 2-2 0,-3-4-1 16,-3 1-1-16,1-2 1 0,-5-3-3 15,2-4 0-15,-1-6-4 0,-1-6 0 16,4-4-4-16,-1-5-1 0,3-6-8 15,3-6-7-15,1-2-17 0,5 0-31 16,8-10-38-16,-10-2-2 0,10-3 0 0</inkml:trace>
  <inkml:trace contextRef="#ctx0" brushRef="#br0" timeOffset="139303.07">28944 8366 146 0,'37'-21'102'0,"0"1"-7"0,3 0-9 16,-3 2-21-16,-2 0-39 0,2-1-11 15,-4 2-2-15,0 2-5 0,-2 1-1 16,0-1-3-16,-2 2-1 0,-4 1-3 16,0-1 0-16,-2 1-2 0,-3 0-1 15,-1 1-4-15,-5-1-8 0,-1 1-3 0,-5-2-6 16,-4 2-8-16,-2-2-10 0,-2 0-2 16,0-2 5-16,0 1 14 0,-12-2 14 15,12 3 6-15,-17-2 7 0,9 1 9 0,0 0 10 16,-3 1 9-16,3 1 2 0,8 12 2 15,-14-17-8-15,14 17-5 0,-9 0 4 16,9 0 0-16,0 1 3 0,0 11 1 16,0 7 0-16,-12 7 1 0,12 5-1 15,-10 8-7-15,10 7-2 0,-15 2-6 0,7 6-2 16,-2 2-6-16,-1 5-3 16,3 0-3-16,-2 1-4 0,-1-1-6 0,3-3-8 15,8-5-8-15,-12-6-8 0,12-8-11 16,0-9-36-16,0-13-39 0,0-8-4 15,6-9 5-15</inkml:trace>
  <inkml:trace contextRef="#ctx0" brushRef="#br0" timeOffset="139486.4">29686 7930 131 0,'12'0'102'16,"-1"0"-2"-16,-1 0-4 0,-2 3-2 15,-2 12-25-15,-1 7-35 0,-3 12-3 16,-2 12-4-16,0 7-5 0,0 10-5 16,0 9-13-16,-11 6-4 0,11 8-6 0,-14 7-21 15,4 2-31-15,1 1-64 0,-1-3-3 16,2-6-2-16,-5-8 0 0</inkml:trace>
  <inkml:trace contextRef="#ctx0" brushRef="#br0" timeOffset="140321.96">25378 9678 184 0,'-12'4'78'0,"12"-1"-7"16,-15-3-18-16,15 1-23 0,-10-1-16 15,10 0-9-15,0 0 1 0,0 0-1 16,0 0 0-16,0 0 2 0,0-12 2 16,2 12 3-16,6 0 3 0,5-15 2 15,3 15 2-15,5-13 0 0,10 13 0 16,6-22-1-16,11 9-2 0,14-1-1 0,8-2-4 16,13-1-1-16,14-1 0 0,12-3-3 15,9 1-2-15,21-1 2 0,7-1-2 16,11-2 0-16,9 3 0 0,5 1 2 15,7 1 5-15,2 2-3 0,-2 3 3 16,0 1 3-16,-5 13 0 0,-3-15 0 0,-5 15 0 16,-10 0 0-16,-2 0-2 0,-14 0-4 15,-7 0-1-15,-8 0-3 0,-10 0-1 16,-9 0 0-16,-12 0-2 0,-8 0-1 0,-9 0 1 16,-10 0 0-16,-8 0 1 0,-8 0-4 15,-7 0-5-15,-12-17-7 0,-4 17-11 16,-12-20-20-16,-9 6-41 0,-6 1-52 15,0 0 0-15,-11 0-1 0,-7 1 0 16,-11 1 138-16,-14 11 0 0</inkml:trace>
  <inkml:trace contextRef="#ctx0" brushRef="#br0" timeOffset="143653.81">18902 11653 152 0,'4'0'78'0,"0"-12"-8"15,0 12-9-15,0-12-15 0,-2 12-19 0,5-11-16 16,-5 11-5-16,2 0-1 0,0 0-1 16,-2-11 1-16,-2 11 0 0,2 1-1 15,4 4 1-15,-6 3 2 0,6 4 0 0,1 5 1 16,-3 7 2-16,2 6 0 0,-2 9 1 16,0 9 0-16,0 12 0 0,1 12 0 15,1 13-1-15,-4 10 0 0,0 11-2 16,0 5 1-16,0 4-3 0,-2 1-2 15,0 0 1-15,0-4-3 0,0-3 0 0,4-6-1 16,-4-7 0-16,0-8 0 0,0-11 0 16,0-13-2-16,0-14 0 0,0-11 2 15,0-10-3-15,2-8-3 0,0-7-1 16,0-8-3-16,-2-4-5 0,0-2-5 16,0 0-4-16,0-15-10 0,0-2-23 0,-10-7-43 15,10-5-8-15,-12-6 1 0</inkml:trace>
  <inkml:trace contextRef="#ctx0" brushRef="#br0" timeOffset="144071.67">18862 12081 137 0,'0'-13'94'0,"-16"3"-7"0,16 10-7 15,-12-21-26-15,12 21-41 0,-15-21-8 16,15 9 1-16,0-1-3 0,0-1 0 16,0-2 1-16,4-3 0 0,7-1 2 0,3-3-1 15,3-1 1-15,5-1 0 16,5-1 1-16,0 0 1 0,4-1-1 0,2 1 4 16,2 0-3-16,2 3 0 0,1 0-1 15,-1 4-1-15,0 4 1 0,-2 3-3 16,-4 12 1-16,2 0 1 0,-8 0-2 15,-2 0 1-15,-2 5 0 0,-9 11 1 0,-2 9-1 16,-8 7 0-16,-2 6 2 0,0 8-2 16,-8 5 1-16,-4 5 0 0,-5 3 1 15,-6 2-2-15,1 1 3 0,-7 0-5 16,2 1 5-16,-8-4-2 0,4-3 1 16,0-6-2-16,0-6-1 0,2-5-1 0,4-8-5 15,2-5 0-15,5-7-4 0,3-5 1 16,3-5-7-16,12-4-2 0,-11-5-9 15,11 0-5-15,0 0-8 0,2-18-27 16,7 2-43-16,-3-1-9 0,2-3 4 0</inkml:trace>
  <inkml:trace contextRef="#ctx0" brushRef="#br0" timeOffset="145719.75">19791 12096 176 0,'8'20'77'16,"-6"5"-7"-16,0 5-11 0,2 4-25 15,0 4-28-15,-4 3 1 0,2 0-4 0,0 3-1 16,0-2 1-16,-2 0-2 16,5-4 3-16,-5-2 3 0,0-5 0 0,0-4 3 15,0-6-3-15,0-6-1 0,0-8 3 16,0-7-1-16,2 0 1 0,0 0-4 16,2-26-4-16,0 6-1 0,0-6 0 15,2-4-3-15,-4-5 2 0,9-1-2 16,-7-2 1-16,4-1 1 0,2-1-3 0,1 1 2 15,-3 2 1-15,0 3 1 0,3 4 1 16,-3 4 1-16,2 6-1 0,1 3 3 16,-3 7 0-16,2 10 1 0,1 0 0 15,-3 0 0-15,0 1 3 0,0 7-4 16,1 6 0-16,-3 1 2 0,2 4-3 0,-2 0-1 16,1 2 0-16,-1-1-1 0,2 0 0 15,-6-1-1-15,0-1-1 0,2-1 1 16,-2-2-1-16,-2-3-2 0,2-1-1 15,-2-2-2-15,2-3-4 0,-2-1-4 0,3-2-1 16,-3-1-4-16,2-2-10 0,2 0-18 16,-2 0-18-16,4 0-18 0,0-11-9 15</inkml:trace>
  <inkml:trace contextRef="#ctx0" brushRef="#br0" timeOffset="146122.16">20289 12104 130 0,'6'0'87'0,"-2"0"-4"0,0 0-8 16,-2 4-8-16,2 6-23 0,-1 2-32 0,1 4 1 15,-2 1-3-15,-2 2-2 0,4 0-2 16,-2 1 1-16,0-2-2 0,4 1-2 16,-6-1-1-16,4-2 0 0,0-3 0 15,3-3 1-15,1-4 0 0,0-5-2 0,3-1 0 16,-1 0 0-16,6 0 0 0,-3-18-1 15,-1 5 0-15,3-1 0 0,3-3-2 16,-5-2 0-16,1 0 0 0,1-2 0 16,-1-3-1-16,-1 2 1 0,-3 0 1 0,-4 0 1 15,0 2 0-15,-2 2 1 0,-2 3 0 16,-2 0 1-16,0 3 0 0,0 12 0 16,0-18 0-16,0 18 0 0,-12-11 0 15,12 11 1-15,-10 0-1 0,10 0 1 16,-15 0 0-16,15 0-1 0,-14 0 0 0,14 0 0 15,-17 0-1-15,17 0 0 0,-14 0-1 16,14 0-1-16,-15 0-1 0,15 1-1 16,-12-1-3-16,12 0-2 0,-15 1-2 15,15-1-1-15,-12 0-4 0,12 0-2 16,-6 0-6-16,6 0-18 0,0 0-44 0,-13 0-16 16,13 0 3-16</inkml:trace>
  <inkml:trace contextRef="#ctx0" brushRef="#br0" timeOffset="146970.73">20787 11851 131 0,'0'-14'86'0,"0"14"-7"15,0 0-11-15,0 0-12 0,0 0-17 0,-15 1-18 16,15 11-8-16,-14 5 0 0,14 4-2 15,-17 4 2-15,9 5-3 0,0 3 1 16,8 1-2-16,-17 3-2 0,17 1-2 16,-8 0-2-16,8-1-1 0,0-2-1 15,0-4-1-15,0-4-1 0,2-7 1 0,2-7 0 16,9-7-2-16,-3-6 1 16,5 0-1-16,-1-11 3 0,5-5-3 0,-1-5-1 15,1-6 1-15,2-6-1 0,-1-5-1 16,-3-6-2-16,1-3 1 0,1-6 0 15,-3-4 0-15,-1-4-2 0,-1-1 4 0,-3-2 0 16,-1 2 1-16,0 0-1 0,-1 3 2 16,-3 4 1-16,0 3 1 0,-2 7 0 15,0 3 1-15,-2 6-1 0,0 10 2 16,-2 9 1-16,3 17 1 0,-3 0 1 16,0 0 0-16,0 16 1 0,0 12 0 0,0 10-1 15,-7 9 0-15,7 6-1 0,0 5-1 16,0 2-2-16,-10 3 1 0,10 2-1 15,0 0-1-15,4-2-1 0,2-3 1 16,-2-5 0-16,5-6-1 0,3-5 2 16,1-7-2-16,5-8 2 0,-3-9-2 0,5-6 4 15,3-9-4-15,0-5 0 0,2 0-1 16,-1 0 1-16,-1-19 1 0,2 0-2 16,-2-3 0-16,-1-5-1 0,-1-6 1 15,-2-3-6-15,-3-4 6 0,1-2-1 16,-7-1 2-16,2 0-1 0,-7 3 1 0,-1 0 0 15,-4 5 1-15,0 2 0 0,0 4 0 16,0 5 4-16,-17 4 0 0,7 5 1 16,-3 15-1-16,-1-11 1 0,-3 11-2 15,1 4 0-15,-3 6-1 0,3 4 1 16,-3 5-2-16,5 3-1 0,1 4 0 0,3 3-1 16,10 2 0-16,-12 1 0 0,12 2 1 15,0 1-1-15,0 1 1 0,0-1-1 16,6-2 1-16,2-1-1 0,4-4 0 15,3-1 0-15,1-4-2 0,-3-2 0 0,3-3-5 16,1-3-2-16,-5-5-9 0,3-3-9 16,-1-6-31-16,1-1-41 0,-5 0-14 15,2 0 3-15</inkml:trace>
  <inkml:trace contextRef="#ctx0" brushRef="#br0" timeOffset="147276.46">21763 11884 167 0,'4'9'100'16,"-2"-2"2"-16,4 1-16 0,-6-1-40 0,2-1-34 15,0-2-2-15,0 1 0 0,2-2-1 16,-2 0-2-16,3 1-5 0,1 0-2 16,-4 1-2-16,4-2-5 0,0 0-9 15,-2 0-20-15,1-2-49 0,-5-1-21 16,2 0 2-16</inkml:trace>
  <inkml:trace contextRef="#ctx0" brushRef="#br0" timeOffset="150869.79">22558 11629 180 0,'5'0'94'0,"-3"0"-12"0,0 0-17 16,0-12-22-16,0 12-30 0,-2-16-1 15,2 7-3-15,-2-4 2 0,0 0-2 16,0-2 4-16,0 0 1 0,0-1 1 15,0 1-3-15,0-1 4 0,-10 2-2 16,10 1-1-16,0 1 0 0,-11 12-1 0,11-13-2 16,-12 13-2-16,12 0-3 0,-17 2 1 15,7 9-3-15,-4 4-1 0,-1 7 2 16,-1 3 0-16,-1 6-1 0,0 4 0 16,1 3 0-16,-1 0-2 0,3 4 0 15,4 0 1-15,-5-1 0 0,7-2-1 0,8-3-2 16,-10-4 4-16,10-5-3 0,0-5 1 15,0-5-1-15,4-8 2 0,4-7-1 16,4-2-1-16,1 0 1 0,5-14-1 0,-1-4 0 16,1-7-3-16,3-4-1 15,0-5-1-15,2-7-2 0,-1-3-3 0,3-7 2 16,0-6-3-16,0-3 2 0,-3-6-2 16,3-1 0-16,0-2 3 0,-2 0-1 15,0 1 4-15,-3 1 1 0,1 3 0 16,-3 3 1-16,-3 5 2 0,1 5-1 0,-1 6 4 15,-5 5 1-15,3 8-1 0,-7 3 2 16,2 7-1-16,0 5 0 0,-6 5 0 16,1 12 1-16,-3 0-1 0,0 0 1 15,0 3 1-15,0 13-1 0,0 10 2 0,-9 9-1 16,9 8 3-16,-10 6 0 16,10 7 1-16,-12 6-1 0,12 5 0 0,-15 5-1 15,15 3 0-15,-14 5 1 0,14-1-2 16,-13-1-1-16,13-3 0 0,-10-5-3 15,10-7 0-15,0-8 0 0,0-8-1 0,0-8 0 16,-8-6 0-16,8-6-2 0,0-5-2 16,0-6-2-16,0-4-5 0,2-4-2 15,-2-5-7-15,2-3-8 0,2 0-10 16,-2-11-23-16,2-1-28 0,0-3-29 16,2-4-2-16</inkml:trace>
  <inkml:trace contextRef="#ctx0" brushRef="#br0" timeOffset="151070.14">23081 11368 187 0,'11'-12'99'16,"-5"12"-5"-16,0 2-11 0,-4 6-25 16,-2 5-36-16,0 6-5 0,0 4-3 15,0 3-1-15,-14 3-5 0,14 0-5 16,-13 0-3-16,13-2-2 0,-16 0-6 0,16-2-2 15,-15-3-6-15,15-4-7 0,-14-4-22 16,14-6-44-16,-10-5-19 0,10-3 1 16</inkml:trace>
  <inkml:trace contextRef="#ctx0" brushRef="#br0" timeOffset="151233.71">23030 11087 140 0,'4'-28'96'0,"0"5"1"15,0 5-7-15,0 3-34 0,0 4-45 16,1 11-8-16,-1-12-1 0,0 12-1 16,2 0-1-16,-2 0-1 0,4 0-1 15,3 0-6-15,-5 0-10 0,4 0-39 16,3 2-37-16,-3 1-4 0</inkml:trace>
  <inkml:trace contextRef="#ctx0" brushRef="#br0" timeOffset="151719.59">23640 11311 200 0,'8'0'81'0,"0"-16"-9"15,-2 16-12-15,-2-17-14 0,1 17-16 16,-5-19-13-16,0 19 0 0,0-16-1 15,0 16 3-15,-13 0-5 0,3 0 3 16,0 0 0-16,-7 4-1 0,-2 9 0 16,-1 5-2-16,-3 5 0 0,-2 5-1 0,0 6-1 15,-2 2 1-15,3 3-6 0,-1 4 1 16,2 0-3-16,0 2-1 0,5-1-2 16,1-2-1-16,7-1-1 0,0-4-1 15,10-6-1-15,0-3-4 0,0-6 1 16,2-4-5-16,8-9-1 0,2-6-3 0,5-3-1 15,4 0-2-15,-1-10 0 0,5-5 0 16,-2-5 2-16,4-7 1 0,0-6 4 16,-3-4 3-16,3-7 4 0,0-1 1 15,-2-4 7-15,0 0-2 0,-5 1 3 16,1 3 0-16,-2 3 2 0,-5 4 2 0,-1 5 2 16,-1 5 0-16,-2 7 3 0,-1 8-1 15,-3 13-1-15,-2 0-2 0,0 0 2 16,-2 9-1-16,0 7-5 0,2 6-7 15,-4 3 0-15,4 2-4 0,1 2-8 16,1 0-10-16,2 1-10 0,-4-1-19 0,4-1-45 16,3-3-27-16,-5-4 1 0,2-5 4 15</inkml:trace>
  <inkml:trace contextRef="#ctx0" brushRef="#br0" timeOffset="152753.11">24094 11118 194 0,'0'0'81'0,"0"0"-12"0,0 0-6 16,0 0-19-16,0 0-19 0,0 0-12 15,0 4-1-15,0 6-1 0,2 5 0 16,-2 2 3-16,2 4-3 0,3 2-6 16,-5 3 0-16,2 1 1 0,0 2-2 15,-2 2 0-15,2 1-1 0,-2 0 1 0,0-1 0 16,0-3-4-16,0-4 4 0,0-1-1 16,0-2 2-16,0-6-1 0,0-3-1 15,0-4-1-15,0-4-1 0,-11-3-1 16,11-1-1-16,0-12-2 15,0 0 0-15,0-5-3 0,0-3 1 0,5-3-1 16,-5-3 0-16,4-3 3 0,2-1-1 16,0-1 1-16,2-1 1 0,3 0 0 15,1 3 1-15,-1-1 0 0,3 5 0 16,-2 4 2-16,3 5 1 0,-1 5 0 0,-1 11 2 16,-1 0 1-16,1 0 1 0,-3 1 0 15,-2 10 2-15,0 3 1 0,-1 3-2 16,-3 2 0-16,-2 3-1 0,2-3-2 15,-4 1 1-15,2-2-2 0,-2 0-1 0,0-3-2 16,0-2 0-16,0-4 0 0,0-2-1 16,0-2-3-16,0-5 0 0,0 0 1 15,2 0 0-15,0-15 0 0,2 0-2 16,2-3 1-16,3-4-1 0,-3-2 1 16,4-3 2-16,1 1 0 0,1 1-1 0,-2 0 0 15,3 0 2-15,-1 1 3 16,1 2 0-16,1 4 3 0,-2 6 1 0,-1 12 1 15,1 0 4-15,-4 0 0 0,3 4 0 16,-5 12 0-16,0 3-3 0,-2 5 1 16,-2 2-1-16,3 2-3 0,-3 1-4 0,2 2-1 15,-2 0-7-15,0 1-7 0,-2-2-8 16,2-2-14-16,0-3-40 0,0-3-40 16,-2-3-5-16,0-4 3 0</inkml:trace>
  <inkml:trace contextRef="#ctx0" brushRef="#br0" timeOffset="153252.94">24795 11226 174 0,'0'14'104'0,"0"-3"0"16,0 0 1-16,0-2-46 0,0-2-55 15,6-4-4-15,3-2-1 0,-1-1 0 16,6 0 1-16,-1 0 0 0,1-20 0 15,3 7 0-15,-1-2 1 0,1-3-1 16,-1 0 0-16,-1-4 1 0,-1-2 0 0,-1-1 0 16,-3 1 0-16,-4-1 0 0,-2 0-1 15,-2 3 4-15,-2-1 1 0,0 2 2 16,0 3 2-16,0 4-1 0,-12 14 2 16,-2-15 2-16,1 15 3 0,-1 3 2 15,-3 7 0-15,-1 10-1 0,3 4 1 0,-6 9 0 16,5 3-2-16,1 5 0 0,3 6-5 15,2 1 0-15,10 3-1 0,-13-1-2 16,13 2-3-16,0-1-2 0,0-4-2 16,2-4-1-16,7-6-3 0,3-8-7 15,2-7-4-15,5-8-10 0,2-8-13 0,1-6-26 16,-1 0-41-16,2 0-24 0,-2-18 1 16,1 2 4-16</inkml:trace>
  <inkml:trace contextRef="#ctx0" brushRef="#br0" timeOffset="153853.26">25136 11015 195 0,'0'0'83'0,"-10"1"-16"16,10-1-7-16,0 0-16 0,0 0-9 15,0 0-12-15,0 0-4 0,0 0 0 0,0 0-1 16,4 0 0-16,6 0-2 0,1-12-3 16,3 12 2-16,5 0-4 0,1 0-6 15,1-14-1-15,4 14-3 0,2-10-1 16,2 10-3-16,-2-15-4 0,2 15-3 15,-1-13-4-15,-3 13-5 0,2-16-5 0,-8 16-1 16,-1-15-9-16,-3 15-9 16,-5-17-7-16,-2 17-12 0,-6-16-10 0,-2 16-1 15,0-16-1-15</inkml:trace>
  <inkml:trace contextRef="#ctx0" brushRef="#br0" timeOffset="154253.13">25450 10803 144 0,'-8'0'69'15,"8"0"3"-15,-16-11-3 0,16 11-10 16,-11 2-15-16,11 4-15 0,-10 6-9 15,10 6 2-15,0 6 2 0,-15 7 3 16,15 7-2-16,-10 3 1 0,10 7-4 16,-12 2-3-16,12 4-2 0,-15 3-4 0,15-2-5 15,-12 1-3-15,12-1-1 0,0-4-1 16,0-5-1-16,0-4-1 0,0-7 0 16,0-6 0-16,2-7-2 0,6-7 0 0,5-7 0 15,3-7-2-15,1-1-2 16,5 0-1-16,3-18-1 0,2 1-1 0,0-4-1 15,4-5 1-15,0-5 0 0,0-4-1 16,2-3 2-16,-2-3-1 0,0-4 2 16,-2-2 1-16,-2 0 3 0,-2-1-3 15,-3 3 5-15,-3 2-2 0,-5 2 3 16,-3 4 3-16,-3 4 1 0,-6 3 1 0,-2 6 1 16,0 3-2-16,0 7 0 0,-10 14 3 15,-1 0-1-15,-1 0-1 0,-2 10 0 16,-3 8-1-16,1 7 0 0,-1 5 2 15,0 3-1-15,3 3-1 0,2 2-3 16,1 3 2-16,11-1-5 0,-14 1-2 0,14 1-1 16,0-6-5-16,0-1-6 0,0-6-6 15,4-5-9-15,6-10-7 0,1-5-15 16,1-6-24-16,2-3-16 0,-1 0-20 0,5-11 3 16</inkml:trace>
  <inkml:trace contextRef="#ctx0" brushRef="#br0" timeOffset="154488.12">25934 11062 153 0,'15'-25'98'16,"-3"4"-1"-16,0 8-10 0,-1 13-15 0,-3 0-27 16,0 0-18-16,-2 3-2 0,-1 12-1 15,-3 8-1-15,0 6-4 0,-2 3-5 16,0 4-4-16,0 0-1 0,0 2-1 16,-11 1-2-16,11 0-2 0,-10-3-1 15,10-2-1-15,-8-4 1 0,8-4 2 0,-11-8-2 16,11-4 0-16,0-7 0 0,0-7 0 15,0 0-1-15,0-21-2 16,5-2-3-16,3-6-4 0,2-8-6 16,3-8-3-16,1-2-6 0,1-5-10 15,1-1-11-15,3-2-26 0,-3 1-35 0,1 1-16 16,1 3 2-16</inkml:trace>
  <inkml:trace contextRef="#ctx0" brushRef="#br0" timeOffset="155513.81">26527 10848 184 0,'9'2'100'16,"-1"-2"3"-16,0 0-25 0,2 0-42 16,1 0-24-16,-1 0-1 0,-2 0-2 15,3-10-2-15,-3 10-2 0,2 0-2 16,1 0-3-16,-1 0-1 0,0 0-4 16,1 0-8-16,-1 0-20 0,0 0-50 0,-1 0-20 15,-3 0 0-15</inkml:trace>
  <inkml:trace contextRef="#ctx0" brushRef="#br0" timeOffset="155698.32">26645 11050 173 0,'0'6'113'16,"0"0"0"-16,0 0 0 0,0-3-20 0,0 1-77 15,0-1-7-15,0 0-9 0,0-3 5 16,0 0-4-16,4 0-1 0,5 0-4 15,1 0-1-15,6 0-6 0,3-12-13 16,2 12-34-16,4-13-54 0,-1 13 4 16,3-18-6-16</inkml:trace>
  <inkml:trace contextRef="#ctx0" brushRef="#br0" timeOffset="159204.03">26608 10820 157 0,'0'0'70'15,"0"0"-6"-15,0 0-7 0,0 0-11 16,0 0-10-16,-8 0-14 0,8 0-6 0,0 0-6 16,0 0 1-16,0 0-1 0,0 0 1 15,0 0-4-15,0 0 0 0,0 0-3 16,0 0-1-16,0 0-2 0,0 0-2 16,0 0 0-16,0 0 0 15,2 0 1-15,0 0 0 0,0 0 0 16,2 0 3-16,0 1-1 0,0 0 1 15,3-1 3-15,-1 1-2 0,2-1 1 16,0 0 1-16,3 0-1 0,-1 0 1 0,2 0-1 16,1 0-1-16,-1 0 0 0,1-10-1 15,1 10 0-15,0 0 0 0,1-13 1 16,-3 13-2-16,3 0 0 0,-5-12 0 16,3 12-1-16,-5 0 0 0,2 0 1 15,-4-13 0-15,1 13 0 0,-3 0 0 0,0 0-1 16,-2 0 1-16,0 0-2 15,-2 0-3-15,0 0-4 0,0 0-10 16,0 0-5-16,0 0-30 0,0 0-56 16,-8 4-2-16,8 0 0 0</inkml:trace>
  <inkml:trace contextRef="#ctx0" brushRef="#br0" timeOffset="160219.51">26579 11103 164 0,'0'0'65'15,"0"0"-3"-15,0 0-8 0,0 0-6 16,0 1-11-16,0 0-19 0,0-1-8 15,0 1-1-15,0 0 0 0,0 0 0 0,0 0-2 16,0 2 2-16,0-3-3 0,0 0 0 16,0 1-1-16,0-1 2 0,0 0-3 15,0 1-3-15,0-1 1 0,0 0 1 16,0 0-1-16,0 0-1 0,0 1 3 0,0 0 1 16,2-1 1-16,2 1-1 0,2-1 2 15,1 0 0-15,1 0 2 0,2 0-2 16,3 0 2-16,3 0-3 0,1 0-1 15,-1 0-1-15,5 0 2 0,0-13-4 0,-1 13 0 16,3 0 0-16,0-12 0 0,-1 12 0 16,-1 0 2-16,0-14-1 0,-1 14 1 15,-1 0 0-15,-2-11-3 0,-5 11 5 16,3 0-3-16,-5 0 1 0,-2 0 1 16,0 0 1-16,-1 0 0 0,-1-11-1 0,-4 11 1 15,2 0 1-15,-2 0-2 0,0 0 0 16,-2 0-2-16,2 0 0 0,-2 0-1 15,2 0-2 1,0 0-2-16,0 0 2 16,3 0 0-16,-3 0 2 0,2 0-2 0,0 0 0 15,0 0 1-15,0-12-1 0,0 12 0 16,0 0 0-16,1 0 0 0,1 0 0 16,-4 0 0-16,0 0-1 0,2 0 2 15,-2 0 2-15,-2 0-2 0,2 0 1 16,-2 0 0-16,0 0-1 0,0 0 0 15,0 0 0-15,0 0-4 16,0 0 4 0,0 0-2-16,0 0 0 15,0 0 0 1,0 0 3-16,0 0-1 0,0 0 0 16,0 0 1-16,0 0 1 0,0 0 2 15,0 0 1-15,0 0-1 16,0 0 0-16,0 0 0 0,0 0-1 15,0 0 0-15,0 0-2 0,0-10-7 16,0 10-9-16,0 0-12 16,0 0-17-16,0 0-43 0,0 0-42 15,0 0 0-15,0 0 1 0</inkml:trace>
  <inkml:trace contextRef="#ctx0" brushRef="#br0" timeOffset="163152.68">26684 10798 169 0,'-8'0'55'0,"8"0"-6"15,0 0-5-15,0 0-10 0,0 0-8 16,0 0-8-16,0 0-6 0,0 0-6 16,0 0-1-16,0 0-1 0,-10 0 1 15,10 0 0-15,0 0-2 0,0 0 3 16,0 0 1-16,0 0-2 0,0 0 0 0,0 0 1 16,0 0-2-16,0 0-1 0,0 0 0 15,0 0-2-15,0 0 0 0,0 0 0 16,0 0 0-16,0 0 0 0,0 0 2 15,4 0-2-15,0 0 1 0,2-10 1 0,1 10 3 16,-1 0-2-16,4 0 1 16,0 0 1-16,1 0-1 0,1 0 0 0,3 0 2 15,1-11-2-15,-1 11 0 0,1 0 1 16,1 0-3-16,1 0 2 0,-1 0 0 16,-1-11 1-16,1 11-2 0,-1 0-1 0,1 0 1 15,-3 0 1-15,1-11-3 0,-3 11-1 16,-1 0 1-16,-1 0-1 0,-2 0 0 15,-2 0-1-15,1 0 1 0,-3 0 0 16,2 0-1-16,-6-11 0 0,4 11 0 16,-4 0 1-1,2 0 2-15,0 0-3 16,0 0 0-16,0 0 0 16,0 0 0-16,1 0 0 15,-1 0-1-15,2 0-2 0,-4 0 3 16,2 0 1-16,0 0-1 0,-2 0 1 15,2 0-1-15,0 0 0 16,-2 0 1-16,0 0 0 16,2 0-1-16,-2 0 1 0,2 0 0 15,-2 0 0-15,2 0 1 16,-2 0-1-16,0 0 1 0,2 0-3 0,-2 0 0 16,0 0 0-16,0 0-9 0,0 0-15 15,0 0-58-15,0 0-25 0,-8 0-1 16,8 0 1-16</inkml:trace>
  <inkml:trace contextRef="#ctx0" brushRef="#br0" timeOffset="165554.31">24690 12703 167 0,'0'0'73'0,"0"0"-5"0,0 0-9 0,-9-15-10 16,9 15-16-16,-12-11-16 0,12 11-4 15,-17-11 0-15,7 11 3 0,0 0-1 16,-3 0-2-16,-1 0-2 0,-1 0-2 16,-1 0 1-16,-1 0-2 0,-1 8 1 0,1 7 1 15,-3 6-2-15,1 6-1 0,0 7 3 16,-1 5-1-16,1 5 3 0,3 4-1 15,-1 2-4-15,5 3 0 0,-1-1-2 16,5 1-1-16,8-2 0 0,-15-2-1 16,15-2-1-16,0-6 0 0,0-4-1 0,0-6 1 15,0-5 0-15,0-8 1 0,0-2 2 16,0-6-1-16,5-2-2 0,-3-4 0 16,0-2 0-16,2-2-1 0,0 0-1 15,2 0-2-15,0-13-3 0,5 13-6 0,1-21-7 16,3 7-8-16,1-1-9 0,3-3-38 15,-1-1-45-15,1 0-1 0,0-3 2 16</inkml:trace>
  <inkml:trace contextRef="#ctx0" brushRef="#br0" timeOffset="165772.29">24888 13129 208 0,'8'10'105'0,"1"1"2"16,-1 2-24-16,-2-1-48 0,-2-1-20 15,0 1-3-15,1-1 0 0,-5-1-1 16,2-1-3-16,0-1-7 0,0 2-1 16,0-1-6-16,0 1-8 0,2 0-12 0,-2-1-42 15,-2-3-40-15,2-1 0 0,-2-2-2 16</inkml:trace>
  <inkml:trace contextRef="#ctx0" brushRef="#br0" timeOffset="169035.15">24541 13376 169 0,'0'0'56'0,"-10"0"-7"0,10-10-13 15,-9 10-10-15,9 0-8 0,-10 0-7 16,10 0-5-16,0-13-2 0,-10 13-1 16,10 0-1-16,0 0 1 0,-13 0 1 15,13-11-2-15,0 11 0 0,-12 0-2 0,1 0 0 16,11 0-1-16,-10 0 2 16,10 0 0-16,-10 0-1 0,-3 0-1 15,13 1 1-15,-10 0 0 16,10 0 1-16,-10 0-1 0,10-1 1 15,-9 0-1-15,9 0 1 0,-10 0 0 16,10 0 1-16,0 0 0 0,0 0 1 16,0 0 2-16,-10 0-1 0,10 0-1 15,0 0 1-15,0 0 0 0,0 0 1 16,0 0-1-16,-9 0-1 0,9 0 1 16,0 0-2-16,0 0 0 0,0 0 2 0,0 0-1 15,-8 0-2-15,8 0 1 0,0 0 1 16,0 0 1-16,0 0 0 0,0 0-1 15,0 0 1-15,-8 0-1 0,8 0 1 16,0 0-1-16,0 0 1 0,0 0-2 16,0 0-1-16,0 0-2 15,0 0-1 1,0 0 0-16,0 0-2 0,0 0 1 16,0 0 1-16,0 0 0 0,0 1 0 0,0-1 0 15,0 1 0-15,0 0 1 16,0-1-2-16,0 1 2 0,0 0 0 0,0 0 3 15,0-1-3-15,0 0 1 0,0 2-2 16,0 0 1-16,0 0 0 0,0-1 2 16,0 0-1-16,0 0-1 0,0 1 1 0,2-1-3 15,-2-1 3-15,0 1-1 16,0 0 3-16,0 0-2 0,0 0 0 0,2 0 0 16,-2-1 1-16,0 1 0 0,0-1 0 15,0 0 0-15,0 0 0 16,0 0-2-16,0 0 2 0,0 0 0 0,0 0 2 15,0 0-2-15,0 0 1 16,2 0 0-16,-2 0-1 0,0 0 1 16,0 0 0-16,2 0 1 0,-2 0 0 15,0 0 0-15,2 0-2 0,0 0 1 16,2 0 0-16,-1 0-1 0,-1-12 0 0,2 12-1 16,0 0 1-16,2 0 0 0,0-12-2 15,0 12 1-15,1 0 1 0,3-15-1 16,-2 15 1-16,1-12 1 0,1 12 1 15,2-13 2-15,-1 13-1 0,-1-15 0 16,2 15 1-16,-1-14 1 0,1 14 0 0,-2-15-1 16,3 15-2-16,-3-15 0 0,1 15 1 15,-3-12-3-15,0 12 0 0,0 0 0 16,-1-13 0-16,-3 13-2 0,2 0 2 16,-2 0-1-16,-2-11 1 0,2 11-1 15,-2 0 2-15,0 0 2 0,-2 0 1 0,4 0-1 16,1-11 0-16,-1 11 0 0,2 0 1 15,-2-13 1-15,2 13-2 0,3-9-1 16,-1 9-2-16,-2-12 0 0,2 12-1 16,1-13 0-16,-1 13 1 0,-2-11-1 15,2 11-1-15,-4 0 0 0,3-12 1 0,-3 12-1 16,0 0 2-16,-4 0 0 0,2 0 0 16,0 0-1-16,-2 0-2 0,2 0-2 15,-2 0-7-15,0 0-8 0,0 0-25 16,0 0-59-16,0 0-5 0,0 0-1 0</inkml:trace>
  <inkml:trace contextRef="#ctx0" brushRef="#br0" timeOffset="169871.58">25316 12416 179 0,'0'0'77'0,"0"0"-8"15,0 0-5-15,0 12-8 0,0 7-14 0,-8 6-25 16,8 7 0-16,-13 8 0 0,13 6 0 16,-14 7 0-16,6 5 0 0,-3 4-3 15,3 3-5-15,8 3 2 0,-14 0 0 16,14 0-4-16,0-2 0 0,0-6-2 15,0-5-1-15,0-8 1 0,2-8 0 0,8-9-2 16,6-10 0-16,3-8-1 0,4-10-1 16,6-2-1-16,2 0 0 0,4-19 0 15,2-1 0-15,0-3-2 0,3-7 0 16,1-4 0-16,0-5-1 0,-1-2-1 16,1-2 2-16,-4-2-1 0,-2 2 1 0,-2-1-1 15,-6 3 1-15,-2 3 0 0,-4 3 1 16,-7 3 1-16,-4 3-2 0,-3 3 4 15,-5 5 1-15,-2 3 0 0,0 6-1 0,-13 12 2 16,1-13 0-16,-5 13 3 16,-3 1-1-16,-3 5-1 0,0 2 1 0,1 4-3 15,-1 4 0-15,0 3 0 0,2 5 1 16,3 2-1-16,-1 4-2 0,7 3-1 16,-1 1 0-16,13 0 0 0,-10 3-1 15,10-2 2-15,0 0-1 0,2-2 0 16,4-2-2-16,3-1 0 0,1-4-3 0,2-3 2 15,3-3-2-15,-1-3-1 0,3-8-2 16,1-3-3-16,1-3 0 0,0-3-3 16,-1 0-4-16,1 0 0 0,-1-12-4 15,1 12-2-15,-2-24-1 0,1 10-4 16,-1-3-7-16,-1-4-12 0,3-2-16 0,-5-2-11 16,-1-2-12-16</inkml:trace>
  <inkml:trace contextRef="#ctx0" brushRef="#br0" timeOffset="170319.18">26343 12250 130 0,'0'-24'91'0,"0"3"0"16,0 2-9-16,-12 3-12 0,12 1-28 16,-12 3-23-16,12 12-2 0,-17-18-3 0,11 18-1 15,-4 0-1-15,-1-10-3 0,3 10 1 16,-2 1-3-16,1 4 0 0,1 5-1 16,0 6 1-16,8 6 0 0,-17 6 1 15,17 6 2-15,-16 9 0 0,16 8 2 16,-15 10-1-16,15 7 1 0,-12 9-2 0,12 6 1 15,-15 7 0-15,15 5 1 0,-18 5 2 16,9 2 0-16,-1-2-3 0,0 1 2 16,2-4 0-16,-3-3 0 0,3-6 0 0,-2-8-2 15,1-6-2-15,-1-9-4 0,2-7-1 16,8-8 1-16,-15-8-1 0,15-6-2 16,-10-8-1-16,10-6-1 0,0-4-1 15,-12-6-2-15,12-5-4 0,0-3-5 16,-9-4-8-16,9 0-6 0,0-13-8 0,-10-2-7 15,10-8-6-15,-8-6-7 0,8-7-16 16,0-8-33-16,-15-6-19 0,15-5 2 16</inkml:trace>
  <inkml:trace contextRef="#ctx0" brushRef="#br0" timeOffset="170503.8">25963 12942 167 0,'4'-22'89'16,"0"3"-4"-16,0 2-9 0,3 2-16 15,1 1-26-15,2 4-15 0,-1 10-2 16,3-20-4-16,0 20-1 0,5-16-2 0,-1 16-4 16,1-17-5-16,2 17-1 0,-1-14-3 15,3 14-3-15,-1-15-8 0,1 15-6 16,2-12-10-16,-2 12-30 0,-5-12-37 16,3 12-11-16,-3 0 3 0</inkml:trace>
  <inkml:trace contextRef="#ctx0" brushRef="#br0" timeOffset="170904.68">26368 12678 204 0,'2'0'104'0,"-2"0"-1"15,4 0-24-15,-2 0-34 0,3 0-30 0,-1 0-1 16,2 0-4-16,2 0 1 0,3-10 0 16,-1 10-5-16,2 0-3 0,3-16-2 15,1 16-1-15,1-14 0 0,1 14-2 0,-1-19-5 16,-1 19-3-16,-1-21-3 15,-1 11-3-15,1-1-5 0,-5 1 2 0,1-1-3 16,-3 11 0-16,-2-22 3 0,-2 11 3 16,-2 0 4-16,-2 0 3 0,0-1 6 15,0 1 5-15,0 0 3 0,0 1 6 0,-12 10 3 16,12-20 0-16,0 20 1 0,-13-14 2 16,13 14 3-16,0 0 0 0,-10 3 2 15,10 10 0-15,-8 7-1 0,8 9 0 16,-11 6-1-16,11 8 1 0,-10 7 1 15,10 3-6-15,-12 2 0 0,12 3-4 0,-11 1-2 16,11 0-3-16,0-1-2 16,0-3 0-16,0-4-3 0,0-7-2 0,0-10-2 15,2-8-5-15,5-9-1 0,3-9-5 16,4-8-4-16,3 0-4 0,0 0-7 16,1-22-4-16,3 2-5 0,0-4-9 0,1-5-23 15,1-4-37-15,-2-2-9 0,1-3 4 16</inkml:trace>
  <inkml:trace contextRef="#ctx0" brushRef="#br0" timeOffset="172253.55">24652 13663 168 0,'0'1'72'0,"-10"0"-14"16,10-1-18-16,0 0-13 0,0 0-9 16,0 0-6-16,0 0-4 0,0 0 2 15,4 0-3-15,2 0 2 0,1 0-1 16,3 0 1-16,4 0-1 0,1 0 1 15,4 0-1-15,1 0-1 0,7 0 0 0,4 0-2 16,4 0 1-16,2 0 0 0,7 0 0 16,3 0-1-16,5 0-1 0,4 0 0 15,4 1 0-15,2 1 0 0,4 2 1 16,4 0 1-16,3 1 1 0,-1-1 0 16,2 1 1-16,1-2 0 0,-1-1 0 0,-3-1 0 15,1-1 1-15,-4 0-2 0,0 0-2 16,-2 0 2-16,-1 0-2 0,-3-13 0 15,-5 13-1-15,-1-13 0 0,-2 13-2 16,-4-17-2-16,-5 17 1 0,-2-17 0 16,-3 17 0-16,-5-14-3 0,-4 14-3 0,-2-11-1 15,-6 11-4-15,-5 0-9 0,-1 0-16 16,-7 0-58-16,-6-13-20 0,-2 13 0 16,-2 0 0-16</inkml:trace>
  <inkml:trace contextRef="#ctx0" brushRef="#br0" timeOffset="174270.14">27081 12788 207 0,'7'2'74'16,"-3"0"-7"-16,0-2-7 0,0 1-18 15,0-1-29-15,0 0-3 0,-2 0 1 16,0 0-5-16,0 0 1 0,0 0 2 16,-2 0-1-16,0-14 3 0,0 14-3 0,0-12-1 15,0 12 0-15,0-14 1 0,0 14 1 16,-10-17 0-16,10 17 0 0,-10-15-3 15,10 15-1-15,-15 0 0 0,5-11 2 16,-2 11-1-16,-1 4 1 0,-1 6-1 16,-3 4 2-16,-1 6 0 0,-3 5 2 0,2 5-2 15,-1 4 2-15,1 6-2 0,3 1 0 16,-1 3-4-16,2 0-1 0,5 2 0 16,10-1-2-16,-12-2 0 0,12-1 1 0,0-6 1 15,0-5-2-15,6-6 1 0,4-7-2 16,3-9 3-16,5-7-1 0,3-2-1 15,2 0-1-15,4-20 0 0,-1 1-1 16,1-8 0-16,4-9-1 0,-2-7-3 16,2-8 1-16,4-10-1 0,-6-7 1 15,2-10 0-15,2-4 0 0,-4-4 0 0,2 2 0 16,-4 2 4-16,-2 4-1 0,-2 3 0 16,-3 6 0-16,-1 4 0 0,-4 7 1 15,-1 6 0-15,-2 8 1 0,-1 11 0 16,-5 7 0-16,-2 13-3 0,-2 13 6 0,-2 0 2 15,0 12 2-15,0 14-3 0,-10 13 4 16,-1 16 1-16,-1 11 2 0,-2 9 2 16,-3 9 0-16,3 3-4 0,-3 2 1 15,3 2-1-15,1 3 0 0,3 0-1 16,2-1-4-16,8-5 0 0,-13-8-1 16,13-12 0-16,2-13-1 0,2-18 0 0,7-16 0 15,3-13-1-15,7-8 0 0,4 0 1 16,2-16-1-16,1-3 0 0,4-8-3 15,-1-6 1-15,0-5 0 0,2-6-2 0,-2-6-2 16,0-3 2-16,0-3 0 16,-5 0-2-16,-1-1 0 0,-2 1-1 0,-6 1 4 15,-3 2 0-15,-4 2 0 0,-3 4 2 16,-5 3 1-16,-2 7 2 0,0 2-3 16,0 7 1-16,-11 6 1 0,1 9-1 0,0 13 3 15,-5 0 0-15,-3 4-2 0,-1 16 0 16,-2 9 1-16,1 10-1 0,-1 5 0 15,2 8-1-15,1 5 0 0,1 2-1 16,3 2 3-16,1 3-5 0,5-2 2 16,8-1 0-16,-10-4-1 0,10-4-1 0,0-10 2 15,6-10-1-15,2-7 0 0,7-8 0 16,1-7-4-16,7-6 4 0,0-5 0 16,1 0 1-16,3 0-2 0,2-17 2 15,-2 2-1-15,4-5 0 0,0-4 1 16,0-4-2-16,0-4 2 0,2-5 0 0,-2-4-1 15,2 0-1-15,-8-3 2 0,2 1-1 16,-2-1 0-16,-2 2 2 0,-5 1 0 16,-1 2-2-16,-5 2 0 0,-4 5 1 15,-3 2 1-15,-5 6-2 0,0 6 1 16,0 7-1-16,-17 11 0 0,0 0 0 0,-1 0 0 16,-5 4 1-16,0 11 1 0,-1 6-1 15,-1 8-1-15,0 4 1 0,2 7 0 16,0 4 1-16,5 1-2 0,3 3 1 15,-1-1-1-15,8 1 0 0,8-2-1 16,0-1 0-16,0-3-1 0,2-5 1 0,6-7-4 16,6-7-1-16,3-10-2 0,4-6-4 15,5-7-3-15,1 0-7 0,4-14-5 16,2-2-4-16,0-7-6 0,3-6-3 16,1-5-8-16,2-4-14 0,-2-5-26 15,-2 0-22-15,1-4-3 0,-3 3 0 0</inkml:trace>
  <inkml:trace contextRef="#ctx0" brushRef="#br0" timeOffset="174869.21">28504 12474 160 0,'0'-18'84'15,"0"0"-5"-15,0 0-11 0,0-1-18 16,0 3-19-16,-11 1-17 0,11 1-3 16,0 2 4-16,0 1-1 0,-10-1-2 15,10 2 2-15,0 10-2 0,0-18-3 0,0 18 0 16,-10 0-4-16,10-12 3 0,0 12-3 15,0 0 1-15,0 4 4 0,0 3 0 16,0 5 4-16,0 4 4 0,0 8 4 16,0 7 4-16,0 9 3 0,0 6 0 15,-9 11 1-15,9 8-3 0,0 9 1 0,-12 10-4 16,12 8-3-16,-17 7-3 0,9 7-4 16,-2 7-5-16,-1 7-2 0,1 2-1 15,0-2-1-15,-3-1-3 0,3-5 1 0,0-5-1 16,-1-10-1-16,3-8 0 15,8-8-1-15,-14-8 1 0,14-10-1 0,-9-10-1 16,9-9-1-16,0-11-2 0,0-12-4 16,-10-12-6-16,10-11-4 0,0 0-8 15,0-15-4-15,-10-10-5 0,10-12 0 16,0-10-2-16,0-12 1 0,0-11 4 0,4-7 6 16,0-8 5-16,2-5 6 0,0-4 6 15,3-4 3-15,-1-1 3 0,2-1 3 16,3 3 1-16,3 2 1 0,1 7-1 15,-1 6 0-15,5 7 0 0,-3 9 0 16,3 6 1-16,0 6-1 0,2 3 0 0,-1 4-1 16,1 4 0-16,2 2-1 0,-2 6 2 15,-1 4 1-15,1 4 2 0,-4 6 1 16,-1 5 5-16,1 16 3 0,-7 0 0 16,-3 0 3-16,-5 0 2 0,-4 11 0 15,0 10 0-15,0 7-2 0,-19 5 0 0,2 5-3 16,-3 3-3-16,-3 0-2 0,-2 2 0 15,-2-1-3-15,-4-1-1 0,2-2 1 16,1-4-5-16,1-5-1 0,2-6-4 16,2-6-5-16,2-4-7 0,5-6-15 15,3-6-16-15,3-2-43 0,10 0-43 0,0 0-1 16,0-21 4-16</inkml:trace>
  <inkml:trace contextRef="#ctx0" brushRef="#br0" timeOffset="175119.12">28816 12703 225 0,'8'5'116'0,"-2"2"-1"16,2 0 0-16,1-2-32 0,3-2-82 0,0-1 0 15,3-1-5-15,4 0 1 0,-1-1 2 16,1 0 2-16,3 0 0 0,3 0 0 15,4-12 0-15,0 12 0 0,4 0-1 0,-4 0 0 16,0-13-1-16,-4 13 0 16,0 0-2-16,-5 0-7 0,-1-12-7 0,-2 12-7 15,-3-12-22-15,-4 12-36 0,-1-19-30 16,-3 8-3-16,-2-2 3 0</inkml:trace>
  <inkml:trace contextRef="#ctx0" brushRef="#br0" timeOffset="175286.34">29219 12407 211 0,'0'0'117'16,"0"0"4"-16,-13 10-16 0,13 8-31 0,-14 8-24 15,4 6-6-15,-1 8-5 0,-1 4-1 16,-1 6-8-16,-1 5-13 0,2 5-14 16,-1 6-3-16,3 1-19 0,-1 3-25 15,-1-3-52-15,4-4-47 0,-3-6 2 16,3-8-2-16</inkml:trace>
  <inkml:trace contextRef="#ctx0" brushRef="#br0" timeOffset="183885.68">29969 12538 128 0,'2'0'77'0,"0"-17"-3"0,-2 17-3 16,0-16-8-16,2 16-16 0,-2-19-23 15,0 19-6-15,0-20 1 0,0 20-1 0,0-17 1 16,0 17-3-16,0-11 0 16,-14 11-2-16,6 2-1 0,-3 6-2 0,-1 6 3 15,-5 5-1-15,1 6 2 0,-3 5 2 16,1 4 1-16,-3 7 0 0,0 4 0 16,1 3-2-16,-1 2-1 0,0 0-2 0,5 0-3 15,-1 0-3-15,5-2-2 16,1-6-2-16,11-3-1 0,-10-4 0 0,10-6 1 15,0-4-1-15,2-6 0 0,4-7-1 16,5-6 0-16,1-5-1 0,5-1-3 16,1 0-3-16,3-14-4 0,4 1-7 0,-1-3-6 15,5-4-6-15,0-3-10 16,0-1-3-16,2-1-11 0,-2-2-13 0,0 1-19 16,-2 0-18-16,0 3-10 0,-4 2 5 15</inkml:trace>
  <inkml:trace contextRef="#ctx0" brushRef="#br0" timeOffset="184052.33">30201 12816 158 0,'4'0'89'0,"-2"0"-3"16,-2 0-7-16,2 0-9 0,-2 3-22 15,0 1-19-15,0 2-5 0,0 2-2 16,0 2-2-16,0 2 1 0,0 1-4 16,0 3-3-16,0-1-9 0,0 3-5 0,0 1-3 15,0-1-8-15,0 0-9 0,0-1-9 16,0-3-20-16,0-5-54 0,4-4-17 15,-2-4 0-15</inkml:trace>
  <inkml:trace contextRef="#ctx0" brushRef="#br0" timeOffset="184536.99">30486 12489 211 0,'4'0'107'0,"-2"0"1"0,-2 1-4 15,0 10-59-15,0 3-36 0,0 4-2 16,0 2 1-16,-8 2-1 0,8 3 2 16,-11 1-2-16,11 3 1 0,-12 2 0 0,12 1-4 15,-14-1 0-15,14-2 2 0,-15-3 0 16,15-4 2-16,-14-1 0 0,14-4 2 16,-15-4-3-16,15-3 2 0,-8-7-3 15,8-3-1-15,0 0-3 0,0 0 0 16,0-24 0-16,4 6-4 0,2-3 0 0,3-1-2 15,3-3-1-15,0-1-4 0,5-3 2 16,-1 0-3-16,3 0 0 0,4-1-4 16,0 1-1-16,-1 4 0 0,1 3 1 15,0 3 3-15,-3 4 0 0,-1 2 3 16,0 13 6-16,-5-15 2 0,1 15 3 0,-3 0 3 16,-2 0 4-16,-1 0 1 0,-3 0 4 15,-2 3 1-15,-2 3-1 0,0 0-3 16,-2 1 2-16,0 2 2 0,0 0 0 15,0 1-1-15,0 2-2 0,0 0-1 16,0 4-2-16,-10 3 0 0,10 2-1 0,-15 4-2 16,15 1-2-16,-16 0-3 0,5 2-1 15,3-1-1-15,0 0 0 0,-3-1-3 16,3-2-2-16,8-2-3 0,-16-1-1 16,16-2-4-16,-13-5-5 0,13-8-5 0,0-6-8 15,0 0-6-15,0 0-12 0,0-15-26 16,0 2-36-16,0-4-10 0,4 0 2 15</inkml:trace>
  <inkml:trace contextRef="#ctx0" brushRef="#br0" timeOffset="184904.33">30775 12098 219 0,'0'0'113'0,"0"0"0"0,-8 0-18 0,8 0-42 15,0 0-38-15,0 0-6 0,0 0-6 0,0 0-2 16,-8 0-6 0,8 0-3-16,0 6 0 0,2 2-7 0,-2 1-8 15,2 3-19-15,0 1-44 0,0 1-24 16,2 3 1-16</inkml:trace>
  <inkml:trace contextRef="#ctx0" brushRef="#br0" timeOffset="186153.74">31106 12433 171 0,'4'4'82'0,"-4"1"-15"0,2 0-18 0,-2-3-18 15,0 0-3-15,0 0-2 0,0-2 4 16,0 0-4-16,0 0-4 0,0 0-2 16,0 0 0-16,0 0-2 0,0 0 1 15,-10 0-3-15,10 2-1 0,-10 3-2 0,10 6-2 16,-19 4 1-16,4 6 2 0,1 5-2 16,-5 3-1-16,3 3-1 0,-5 1 1 15,3 4-3-15,-1 1-1 0,0 1-1 16,1 1-2-16,1-1-3 0,3 0-1 0,3-3-1 15,1-6-1-15,10-6 0 0,0-7-4 16,0-7 1-16,0-5-2 0,4-5-2 16,7 0 0-16,1 0-2 0,2-23-1 15,3 4 0-15,0-5-1 0,1-7 0 16,1-4 3-16,1-4-1 0,1-5 6 16,-2 1 3-16,-1 0 4 0,-1 1 3 0,-3 3 7 15,-1 3 0-15,-1 4 4 0,-4 3 2 16,1 7 2-16,-5 6 2 0,0 16-1 15,-2 0 0-15,-2 0 2 0,0 10-4 16,0 12 1-16,0 9 0 0,-15 3-2 16,15 6-2-16,-12 6-4 0,12 2-3 0,-14 6-2 15,14 1-1-15,-17 5 0 0,7 1-4 16,1 0-1-16,-1-1 0 0,0-1 0 16,-1-3-2-16,1-2 0 0,-2-3 0 0,-1-2-1 15,1-4-4-15,0-4 0 0,-3-4 1 16,1-5-1-16,-3-5 0 0,1-6-3 15,-1-4 2-15,0-7 0 0,-1-4 0 16,1-6 0-16,1 0 1 0,-1 0 0 16,5-15-1-16,-1 2 0 0,3-4 2 0,10-2 1 15,-10-3-1-15,10 0 0 16,0-2 0-16,0-2-3 0,6 0 2 0,4-1 0 16,5 1 1-16,1-1-4 0,3-1-2 15,4 0-3-15,1 0 0 0,3-2-3 16,0 0-1-16,2-2-1 0,2-3-1 0,-2-1 0 15,2-2 2-15,0-2 0 0,-2-2 0 16,0-4 0-16,-2-3 2 0,0-2 1 16,0-4 1-16,-3-3-1 0,-1-2 2 15,0-2 1-15,0 1 3 0,-3-2 6 16,1 3 2-16,-2 3 1 0,-3 3 4 0,-1 5 0 16,-1 4 2-16,-2 6 2 0,-1 5 1 15,-1 7 3-15,-2 10 0 0,-1 17 4 16,1 0 2-16,-6 0 1 0,0 2 3 15,-2 18 3-15,0 10 1 0,0 7-1 16,-10 11 0-16,1 4-1 0,-1 5-3 0,-2 4-1 16,-1 2-3-16,1 1-2 0,-3 2-2 15,1-2-4-15,-1-2 1 0,1-5-5 16,-1-5-1-16,3-7-1 0,2-7-3 16,-1-7 0-16,11-8-1 0,-10-6-5 0,10-7-2 15,0-8-4-15,0-2-4 0,0 0-3 16,4-17-3-16,4-4-4 0,3-6 2 15,3-7 0-15,3-5 4 0,1 0 2 16,3 0 3-16,0 0 6 0,-1 1 3 0,3 0 5 16,-2 3 6-16,0 4 1 15,-1 5 2-15,-1 9 1 0,-5 17 0 0,-1 0 1 16,-5 0-2-16,-2 0-1 0,-4 14-1 16,-2 5-3-16,0 1-1 0,0 3-2 15,0-1-3-15,0 1 1 0,0-1 0 0,-10-3 1 16,10 0 0-16,0-5 1 0,2-3 1 15,2-4 0-15,2-2 3 0,5-3 2 16,-1-2-1-16,6 0 0 0,1 0 0 16,2 0-1-16,1-11-1 0,1 11 0 15,2-14-2-15,-1 14-1 0,3-14-2 0,-2 14-2 16,-2-20-2-16,-1 8-3 0,1-1 1 16,-2-1-3-16,-5-2-2 0,1-2-1 15,-3 0 4-15,-4-1 0 0,0 0 4 16,-1-1 3-16,-1 0 4 0,-4 1 2 15,0 2 3-15,0 1 4 0,-2 2 0 0,0 1 0 16,0 3-1-16,0 10-2 0,0-13 0 16,0 13 3-16,-8 3-6 0,8 7-1 15,-13 9-1-15,13 7 1 0,-16 7-2 16,3 6 0-16,1 6-1 0,-2 4 0 16,1 3-7-16,-1 4-10 0,-1 3-8 0,3 1-23 15,-1 0-52-15,3-2-24 0,10-4 1 16,-12-9 0-16</inkml:trace>
  <inkml:trace contextRef="#ctx0" brushRef="#br0" timeOffset="189104.59">32371 12612 159 0,'2'-19'68'0,"2"19"-6"16,-2-22-11-16,3 10-12 0,-1-2-16 16,-2-2-15-16,2-1-4 0,-2-1 1 15,2-2 2-15,-2 1-2 0,-2-1 1 0,0 1 2 16,0-1 1-16,0 0 2 0,0 3 0 16,0 0 1-16,-8 0-3 0,8 4 5 15,-10 13 0-15,10-17-2 0,-17 17 0 16,5 0 0-16,-3 2-2 0,1 8 2 15,-5 6 1-15,-2 9 0 0,1 5-1 0,-5 7 1 16,2 3 1-16,-2 6-2 0,3 0-1 16,-1 2-2-16,2 1-1 0,3 1-2 15,1-2-2-15,7 0 0 0,10-4-2 16,-13-6-1-16,13-6 0 0,0-8 0 16,7-7 1-16,5-9-1 0,4-6 0 0,7-2-1 15,2 0 0-15,6-16-1 0,2-2-2 16,4-6-1-16,3-7-3 0,3-7 0 15,0-8-4-15,5-6 1 0,-1-8-1 16,1-3 0-16,0-3 2 0,-1 0 2 16,-3-2-1-16,-3 1 4 0,-2 2 2 0,-4 3 2 15,-2 3 2-15,-6 5 0 0,-2 6 3 16,-4 6 0-16,-7 7 0 0,-1 6 0 16,-3 7 0-16,-6 6-1 0,0 16 0 15,-4-14-1-15,0 14 0 0,0 2-1 16,-12 6 0-16,3 6 1 0,-5 4 1 0,0 6 0 15,-5 4 2-15,-2 6 2 0,-4 6 0 16,1 5 3-16,-3 6 0 0,-2 4-2 16,0 2 1-16,2 2-1 0,2 1 0 15,5-2-4-15,1-2 2 0,7-1-3 0,1-4-2 16,11-4 1-16,0-3-1 0,0-6 0 16,0-7 0-16,11-7 1 0,1-6-1 15,7-7-1-15,3-4-1 0,3-6 1 16,2-1-1-16,2 0 0 0,0-15-2 0,2 0-1 15,0-4-3-15,0-5 0 0,-2-3-1 16,2-4 2-16,-2 0-1 0,-4-4-1 16,-1 0 0-16,-3 0 2 0,-2-1 0 15,-3-1 4-15,-1 3 0 0,-7 1 0 16,0 4 0-16,-4 1 1 0,-2 3 0 16,-2 2 2-16,0 4-1 0,0 3 0 0,-10 3-1 15,-6 13 0-15,3 0 0 16,-1 0 1-16,-1 6 1 0,-3 11-1 15,-1 5 1-15,-4 7 0 0,3 5 1 16,-5 4-1-16,0 5 2 0,2 3 0 0,0 2-2 16,3 0 1-16,1 1-1 0,5 0-1 15,1-6 0-15,13 1 1 0,0-8 7 16,0-5-8-16,0-6-1 0,4-7 1 16,9-6 0-16,3-5 2 0,7-7-2 0,2 0-1 15,6 0-2-15,-2-17-2 0,4 2-9 16,0-6 7-16,0-6-4 0,0-4 0 15,0-8-3-15,-2-2-4 0,-2-5 5 16,-2 0 3-16,-2 2 2 0,-4-1 3 16,-3 3 1-16,-5 0 5 0,-1 5 1 0,-6 4 3 15,-2 5 4-15,-4 5-1 0,0 9 3 16,0 14 1-16,-12 0 1 0,0 1 1 16,-3 15-3-16,-4 7 1 0,3 5 0 15,-3 3-2-15,1 5-2 0,1 3-1 16,3 2-2-16,1 2-3 0,1 1-1 0,4-1 1 15,8-4 1-15,-11-2-2 0,11-4-2 16,0-5 0-16,2-7-4 0,5-2-3 16,-1-6-5-16,4-5-4 0,0-4-6 15,1-4-4-15,1 0-3 0,3-11 0 16,-3-3 0-16,2-5 7 0,1-3 1 0,1-4 6 16,-1-4 8-16,-1-1 5 0,3-2 6 15,-3-1 3-15,1 1 1 0,-1 0 3 16,1 1-1-16,-5 2 1 0,3 4-1 15,-3 2 1-15,-2 4-1 0,-2 4-2 16,1 3-1-16,-3 13 2 0,-2-14-1 0,-2 14 4 16,0 0-1-16,0 9 1 0,0 8 2 15,-19 10 2-15,7 11 0 0,-5 8 3 16,-3 10 0-16,-3 9 1 0,-4 6-4 0,-4 9 2 16,0 7-2-16,-2 8 0 0,-4 5-3 15,2 4-1-15,-3 2-2 0,1 2-3 16,4-7-1-16,2-4 0 0,2-6-4 15,4-8-2-15,5-6-1 0,-1-9-5 16,6-7-4-16,1-11-5 0,2-6-6 0,1-10-6 16,3-10-8-16,-2-10-8 15,10-13 0-15,-15-1-1 0,15-12 2 0,-10-11 1 16,10-10 6-16,0-12 6 0,0-10 4 16,0-11 9-16,0-5 8 0,4-8 3 15,6-6 3-15,3-4 3 0,3-3 1 0,3 0 2 16,4 0 0-16,1 2 1 15,7 4 2-15,-2 3-1 0,4 5 1 0,1 7-1 16,-1 8 0-16,0 7 3 0,-2 7-2 16,0 7 5-16,0 9-2 0,-2 5 2 15,-3 7 2-15,1 6 1 0,0 15 1 0,-4 0 2 16,0 0 2-16,-3 0 2 0,-1 7 0 16,-5 10 1-16,-1 4 1 0,-3 3-2 15,-4 4-2-15,-4 2-2 0,-2 0-2 16,0 2-5-16,0-2-2 0,-16 0-4 15,4-2-2-15,-3-1-3 0,-4-3-6 0,-1-3-4 16,-1-3-10-16,-4-3-6 0,3-5-13 16,-1-3-9-16,2-4-14 0,0-3-35 15,3 0-39-15,3 0-1 0,3-15 5 16</inkml:trace>
  <inkml:trace contextRef="#ctx0" brushRef="#br0" timeOffset="189918.89">29831 13418 149 0,'0'0'88'0,"-11"0"-12"0,11 0-22 15,2 0-18-15,2 0-11 0,3 0-7 16,5 0 2-16,5 0 0 0,3 0-1 16,7 0 6-16,8 0-4 0,9-11 2 15,7 11 3-15,9 0-1 0,9 0 0 16,3 0-4-16,11 0 3 0,3 0 1 0,7 0-4 15,9 6 1-15,5-1 0 0,7 2-4 16,6 2-1-16,6 4-2 0,4 2 0 16,2 1-2-16,5 2-4 0,1-1-3 15,3 1-4-15,-1-2 2 0,-1-2-3 16,-3-2-1-16,-5-1 1 0,-7-3 0 0,-13-1-2 16,-12-1-3-16,-16-4-6 0,-17-1-12 15,-16 1-14-15,-19 1-24 0,-19-2-68 16,-12-1-9-16,0 0-5 0,-22 0 0 0</inkml:trace>
  <inkml:trace contextRef="#ctx0" brushRef="#br0" timeOffset="191418.89">24741 13774 221 0,'-10'3'97'0,"0"-1"-5"0,10 1-37 0,-15-2-43 16,15-1-4-16,-12 0-2 0,12 0 1 16,-8 0 1-16,8 0-1 0,0 0 0 15,0 0 2-15,0 0 0 0,0-10 3 16,0 10-3-16,8 0 0 0,4-15-2 0,3 15 1 16,5-16-2-16,5 16 1 0,6-18-2 15,4 18-2-15,5-16 0 0,3 16-2 16,7-14 3-16,3 14 0 0,7 0 0 15,0-12 2-15,4 12 0 0,2 1 1 0,3 0 5 16,-1 5-5-16,0 0 3 0,-2 2-1 16,0 2 2-16,-1 0 1 0,-3-1-2 15,-3 2 0-15,1-3-2 0,-4 1-1 16,2-2-4-16,-4 0 2 0,2-3-1 16,-3-1 0-16,1-2-2 0,0-1 0 0,0 0-1 15,1 0 1-15,7-15 0 0,0 5 0 16,5-4-1-16,3-4-1 0,4-3 0 15,3-3 1-15,1-2-1 0,1-1 0 16,2-3 1-16,1 1-2 0,-1-2 0 16,-1 0 0-16,1 2 0 0,-4 1 2 0,-1 4-1 15,-4 2-1-15,-3 4 2 0,-3 3-2 16,-4 5 1-16,0 10 1 0,-2-15 0 16,0 15 1-16,-2 0 1 0,1 0-3 0,1 0 1 15,0 0 0-15,0 0-1 16,2 0 0-16,2-10 0 0,1 10 0 0,-1 0 1 15,4 0-1-15,-2-11 1 0,4 11 2 16,1-12-1-16,1 12 1 0,2-17 2 16,1 17-1-16,-1-15 0 0,1 15-1 15,-1-14 0-15,-2 14 0 0,1 0-1 16,-3 0-1-16,0-10 0 0,0 10-1 0,-1 0 0 16,-3 1 1-16,0 0 0 0,0 0 0 15,-2 0 0-15,2 1-1 0,1 0 0 16,-1-1 0-16,0 1 0 0,0 0 1 0,0-1-1 15,0 0-1-15,-2-1 1 16,2 0-1-16,-1 0 0 0,-3 0 2 0,0 0 0 16,-2 0-1-16,-3 0 1 0,-1 0-1 15,2 0 1-15,-4 0 1 0,0-12-2 16,1 12 1-16,-3 0-1 0,2 0 0 16,0-13 4-16,-3 13 4 0,-1 0 2 0,-3 0 2 15,-1-12-1-15,-1 12 0 0,-3 0 1 16,-1 0-1-16,-4 0 2 0,3 0-3 15,-3 0-5-15,0 2-1 0,0 1-4 16,0-2 3-16,3 1-3 0,-1 1 0 0,2-2 2 16,1-1-2-16,-1 0-2 0,-2 0 2 15,1 0 0-15,-1 0-2 0,-4 0 4 16,-2 0-5-16,-4 0 3 0,-2 0-2 16,-4-13-3-16,-5 13-7 0,-1 0-8 15,-3-12-15-15,1 12-22 0,-3-16-62 0,-2 5-28 16,1-3 0-16,-7 0 2 0</inkml:trace>
  <inkml:trace contextRef="#ctx0" brushRef="#br0" timeOffset="199385.39">24624 8624 133 0,'-15'0'81'0,"1"-11"-2"0,-1 11-13 15,3-16-20-15,-1 16-29 0,3-20-9 16,-2 20-3-16,12-15-2 0,-15 15 0 0,15-15-3 16,-12 15 0-16,12-14-1 0,-11 14-1 15,11-10-2-15,0 10 1 0,0 0 0 16,5 0-2-16,-5-9 4 0,6 9 1 16,-2 0 3-16,8 0 0 0,-3-14 1 15,5 14 5-15,-2-13-1 0,7 13 0 0,0-18 0 16,3 18-1-16,1-20-1 0,4 20 0 15,0-19-2-15,2 19-1 0,4-16-2 16,2 16-2-16,2-13 1 0,0 13 0 0,7 0 0 16,-5 0 0-16,7 0 0 15,-1 0 1-15,3 0 1 0,3 0-1 0,3 1 1 16,2 1 3-16,4-2-1 0,2 0 1 16,4 0 0-16,2 0 0 0,2 0 0 15,3 0 0-15,-1-12-1 0,3 12 0 0,-1-11-1 16,2 11 0-16,-1-17-1 0,-1 17 0 15,3-17 0-15,-5 17 0 0,3-17-1 16,-3 17 0-16,0-17 2 0,1 17-1 16,-3-19-1-16,2 9 0 0,1-1 0 15,-1 1 1-15,-2-2 0 0,-2 2 0 0,5-1 0 16,-5-1 0-16,-4 1 0 16,2-2 1-16,-2 2-1 0,-2 1 1 0,0-1-2 15,-4 11 1-15,-2-19 0 0,2 19 0 16,-2-15 0-16,-3 15 1 0,3-12-1 15,0 12 0-15,0 0 0 0,-2-14 0 0,-1 14 0 16,1 0 0-16,0 0-1 0,-2-11 0 16,-3 11 0-16,1 0-1 0,-1 0 2 15,-1 0 1-15,-5 0-2 0,3-11-1 16,-5 11 0-16,-2 0 0 0,-1 0 1 16,-1 0-1-16,-2-11 1 0,-2 11-1 0,0 0-1 15,-2 0 1-15,0 0 2 0,-4 0-2 16,2 0 2-16,-2 0 2 0,0 0 1 15,0 0 0-15,-3 3-1 0,3 3 1 16,-2 2 1-16,4 3-2 0,-2 0 0 16,0 1 0-16,4 1-3 0,-2 4 0 0,0-3 1 15,0 2-1-15,2 1-1 0,-3 0 1 16,1 1-1-16,0-1 0 0,0-2 0 16,0 0-1-16,-2-1 1 0,-2-2 1 0,0-2-2 15,0-1 1-15,-3-3 2 0,1 0 1 16,0-4 3-16,-3 2 1 0,1-3-2 15,0-1 1-15,-3 0 1 0,1 0-1 16,0 0-1-16,-1 0 0 0,-1-14-4 16,1 14 0-16,-1-11-2 0,1 11-5 15,-3-13-3-15,1 13-6 0,-3-11-7 0,-1 11-12 16,-3 0-29-16,-3-14-55 0,-6 14-3 16,0 0-1-16</inkml:trace>
  <inkml:trace contextRef="#ctx0" brushRef="#br0" timeOffset="202153.7">25018 9543 158 0,'0'-12'62'16,"0"1"-7"-16,0 0-12 0,4 11-6 0,-1-20-10 16,1 20-9-16,2-10-15 0,2 10 0 15,3 0 0-15,-1 0 0 0,4-14 0 16,1 14 0-16,3 0 1 0,1 0 2 0,4-10-1 15,2 10 1-15,1 0 3 16,3 0-2-16,2 0 2 0,2 0-2 0,5 0 0 16,1 0 1-16,-2 0-2 0,7 0 0 15,1 0-1-15,0 0-3 0,5 0 0 16,2 0 0-16,-3 5 0 0,5 0 0 16,0 3-1-16,2-2 0 0,-1 0 1 0,1-1 1 15,0 1 1-15,0-3-4 0,-2-2 6 16,-1-1 0-16,1 0 2 0,-2 0-1 15,2-10 2-15,-5 10-1 0,5-21-1 16,-7 8 1-16,5-1-2 0,0-2-3 0,2-2 1 16,-1 0-1-16,1 1-1 0,2-1 0 15,2 1-1-15,0-1 1 0,0 1 0 16,1 1-2-16,-1 0 2 0,2 1-2 16,0-1 1-16,-2-1-1 0,-2 3 3 15,2-2-3-15,-4 2 0 0,1-2-2 0,-3 1 2 16,0-1 2-16,1 2-4 0,-1-3 4 15,0 1-2-15,-3-1 0 0,1 1-2 16,0 0 2-16,-3-1 0 0,1-1 2 16,-3 1-1-16,1-2 2 0,-3 0 3 15,-2 0 0-15,-1 0-1 0,-3-2 0 0,-4 0 0 16,-2 0 2-16,-2-2-2 0,-2 0 0 16,-2-2-1-16,-3 0-4 0,1-1 0 15,0-2 1-15,-2 1-1 0,-1-2 0 16,1 1 0-16,-3-1-1 0,3 1 2 0,-2-1-2 15,-1 0 1-15,-1 0 0 0,1 0 1 16,-1-1-2-16,0 0 2 0,-3-1 0 16,1-3 0-16,-3 0 1 0,0-2-3 15,1-2 2-15,-3-3-1 0,-2 1 0 16,1-3 0-16,-3 0 1 0,-2-2-1 0,-2-1 0 16,-2 0 0-16,0-1-1 0,0 0 2 15,0 2-1-15,-17-2 0 0,5 3 0 16,-2 3 0-16,-5-2 0 0,-4 4 1 15,-4-1 4-15,0 0 2 0,-4 1 0 16,-2-2 2-16,-2 2 0 0,-2-2 1 0,0 1-1 16,-4 0 2-16,-1 3-3 0,1-1-1 15,-3 0-3-15,-1 3-2 0,-3 2 0 16,1 4-2-16,-5 4-1 0,0 5-1 16,-3 4 0-16,-1 4-1 0,-4 12 1 15,-2 0-3-15,-2 0 1 0,0 0 1 0,-4 0 0 16,-1 5 3-16,-1 6-2 0,-2 2 2 15,-1 2-1-15,-3 2 0 0,-1-1 0 16,1 1 2-16,1-1-1 0,-3-1 0 16,4 2 0-16,-3-2-1 0,3 2 1 15,1 2-2-15,-1 1 4 0,1 3-1 0,1 3-1 16,2 5-1-16,2 2 1 0,-1 2 0 16,3 5 0-16,0 1 0 0,0 4 1 15,2 2-1-15,0 4 0 0,4 2-1 0,0 0 1 16,0 3 1-16,6 2-1 0,-2 1 0 15,3 0-1-15,3 3 1 0,0 0 0 16,5 1 0-16,0 3-2 0,5-1 2 16,1 1 0-16,2 3 0 0,4 1 0 15,0 0 0-15,2 2 2 0,2 2-1 0,4 0-1 16,0 4 0-16,4-3 0 0,5 1 0 16,1 0 1-16,7 0-1 0,8-2 0 15,0 0 1-15,0 0-1 0,0-3 0 16,6-2 0-16,7-4 1 0,3-1 0 15,5-7 1-15,4-1-2 0,4-7 1 0,2-3 0 16,4-7 1-16,4-8 1 0,2-4 1 16,5-6-1-16,1-7-1 0,5-8 1 15,4-5-2-15,4-1-1 0,2 0-2 16,4-12-4-16,2-3-8 0,5-6-9 16,1-3-10-16,3-5-16 0,-1-5-55 0,0-3-23 15,1-3 1-15,-5-2 3 0</inkml:trace>
  <inkml:trace contextRef="#ctx0" brushRef="#br0" timeOffset="208268.58">22649 11932 143 0,'0'1'84'0,"0"-1"-11"16,0 0-12-16,0 0-13 0,0 0-19 15,-10 0-18-15,10 0-8 0,0 0-1 16,0 0 0-16,0 1-1 0,0 1-1 0,0 3-1 16,2 3 1-16,2 2-1 0,0 4 0 15,5 4 2-15,-3 2 0 0,2 5 1 16,-2 3 1-16,5 3 0 0,-1 2 0 15,0 3 1-15,3 1 1 0,-1-2 1 16,1 0-2-16,3-1 0 0,-6-3 0 16,3-3-2-16,1-4 1 0,-1-3 1 15,-1-3-2-15,5-6-1 0,-5-2-1 0,3-5 3 16,-1-2-1-16,3-3-1 0,-3 0 0 16,5 0 0-16,-5 0 0 0,3-16 0 15,-1 16 1-15,-1-21 3 0,1 6-1 0,3 0-2 16,-3-3 2-16,1-3 1 0,1 1 0 15,-1-2-1-15,2-2 1 0,1-1-2 16,-3 3-2-16,1-1 1 0,3 2 0 16,0 0-1-16,-1 3 0 0,1 2 0 15,2 3-1-15,0 2 1 0,1 11-2 0,1-13 2 16,0 13 0-16,2 0 0 0,0 0 0 16,2 2-1-16,-2 4 0 0,1-1-1 15,1 2 2-15,-2 0-1 0,0 1 1 16,2-2-1-16,-6-1 0 0,2-1 0 15,-1-2-2-15,1-1 3 0,-2-1-1 0,-2 0 1 16,1 0-1-16,-1-18 0 0,2 5 0 16,-2-2 1-16,1-3-1 0,1-1 1 15,-4-2 0-15,3-1 0 0,-1 0 1 16,2-1 2-16,-1 0 0 0,-1 3 1 16,2 2 0-16,-2 1 0 0,-1 4-1 0,3 1 1 15,-2 12-2-15,-1-12 2 0,1 12-3 16,0 0 0-16,1 0 0 0,1 0-1 15,-2 1 0-15,4 3-1 0,-3 0 0 16,3 0-1-16,0 0 1 0,0-1-2 0,0-2 1 16,-1-1-1-16,3 0 0 0,-2 0-1 15,0 0 1-15,2-13 1 0,-2 13 0 16,-1-21 3-16,3 6-2 0,-4-4 0 16,0-3 0-16,1-4 0 0,-1-3-1 0,0-2 2 15,0-2 4-15,-1 0-4 0,-1 3-1 16,2 1 2-16,-5 3 5 0,1 4 5 15,0 5 2-15,-1 17-1 0,1-11 2 16,2 11-1-16,-5 5-4 0,3 7 2 16,-1 6-3-16,3 7-2 0,-2 6-6 15,1 4-1-15,3 1-3 0,0 0-1 0,2 0-2 16,-1 0-2-16,1-5 2 0,0-4-1 16,0-6 1-16,2-8-3 0,-1-7 4 15,1-6 1-15,0 0 1 0,2 0 3 0,-4-25 1 16,4 5 2-16,-2-7 0 15,0-2 2-15,2-5 1 0,0 0 1 0,-1-3 3 16,6 0 3-16,-6-1-2 0,3 1 3 16,3 1-1-16,-1 1 0 0,2 3-3 15,0 1 0-15,2 3 0 0,-2 3-10 0,2 2 0 16,3 1-9-16,-3 3-8 0,0 0-13 16,0 2-13-16,-4 2-46 0,1 1-44 15,-8 2-1-15,-1 12 1 0</inkml:trace>
  <inkml:trace contextRef="#ctx0" brushRef="#br0" timeOffset="209668.58">26025 11241 175 0,'0'0'92'0,"0"0"-6"16,0-13-12-16,0 13-21 0,0 0-26 15,0 0-17-15,-8 0-1 0,8 0-4 0,0 0-3 16,0 0-1-16,0 0 0 15,0 0 1-15,0 0 3 0,4 9 2 0,0 6 5 16,2 4-2-16,5 6 2 0,-3 4 1 16,4 5-2-16,3 6 1 0,1 5-3 15,3 2 0-15,2 5-5 0,3 3-2 16,-1 2-1-16,2 2-1 0,2-3-1 16,-2-2-1-16,1-3-2 0,-1-3-3 0,0-6-3 15,-2-2-11-15,0-4-24 0,-5-4-65 16,-5-3-6-16,-5-6 2 0</inkml:trace>
  <inkml:trace contextRef="#ctx0" brushRef="#br0" timeOffset="213801.86">19086 14579 138 0,'-11'-15'94'0,"11"3"-2"15,0 12-10-15,-10-15-53 0,10 15-25 16,0 3 2-16,-10 10 1 0,10 8 0 0,0 13 2 15,0 9 0-15,0 15 1 0,0 12 1 16,0 18-1-16,0 14-1 0,6 10 0 16,0 11-3-16,0 7-1 0,5 7 0 15,-7 2-3-15,4 1 0 0,-2-2-2 16,-2-3 0-16,1-2-2 0,3-10-4 16,-8-10 0-16,2-6-2 0,0-18-3 0,-2-13 0 15,0-12-3-15,0-12-2 0,0-13-2 16,0-11-7-16,0-14-28 0,-10-12-39 15,10-2 0-15</inkml:trace>
  <inkml:trace contextRef="#ctx0" brushRef="#br0" timeOffset="214104.87">19106 15051 150 0,'29'0'77'15,"2"1"-4"-15,0 11-6 0,-8 9-11 16,0 6-28-16,-9 9-16 0,1 4-3 16,-7 3 1-16,-4 2-2 0,-4-2-1 15,0 1 1-15,0-4-2 0,-12 1 0 16,1-3 1-16,-1-1-4 0,-5-3 0 0,1-3-2 15,-3-5-1-15,-1-2 0 0,-1-7-4 16,2-4-3-16,1-4-3 0,-3-3-3 16,3-2-9-16,1-4-20 0,5 0-46 15,-1 0-12-15,3 0 1 0</inkml:trace>
  <inkml:trace contextRef="#ctx0" brushRef="#br0" timeOffset="-214175.9">19710 15127 199 0,'0'-15'94'0,"2"1"-1"16,-2 0-27-16,0 0-64 0,0 5-1 15,0 9-2-15,0 0-1 0,0 0 0 16,0 7 3-16,2 12 0 15,0 8 3-15,2 6-1 0,0 1 6 0,3 2-3 16,-3 0 4-16,0-1-1 0,0 1 3 16,-2-2-2-16,2-3 2 0,0-1-3 15,-4-5 0-15,2-6-5 0,-2-7-2 16,3-4 0-16,-3-8-3 16,2 0-1-16,0-23-1 0,2 5-1 0,-4-4-1 15,4-5 1-15,2-3 1 0,0-3 1 16,1-2-1-16,-1-2 2 0,2 0 0 15,2-3-2-15,1 2 2 0,-1 1 1 16,0 1 0-16,-1 6 1 0,1 5 1 16,0 5-1-16,1 6 0 0,-1 14 0 0,0-14 1 15,1 14 0-15,1 0 0 0,-2 3-1 16,3 5 1-16,-1 2 0 0,1 3-1 16,1-1 1-16,1 4-2 0,3-1 0 15,-1 0-2-15,1-2-1 0,1-1-3 0,-1-3-3 16,5-2-2-16,-6-1-3 0,3-4-3 15,-1-2-1-15,0 0 3 0,-3 0-1 16,1 0-1-16,-1-13 2 0,-1 13 5 16,-1-16 0-16,-1 16 4 0,-1-22 4 15,-2 10 2-15,3 0 0 0,-3 1 1 0,0-2 3 16,3 0 2-16,-3-1-2 0,3-2 1 16,-1-1-1-16,2-2-1 0,-1-1-1 15,1-1 0-15,1-2 1 0,1-2-1 16,-3 0 0-16,1 1 2 0,-1-1 3 0,-1 3 2 15,-2 0 2-15,1 1 3 0,-5 3 0 16,0 3 2-16,-4 2-2 0,-2 13 1 16,0-13-2-16,0 13-3 0,0 1 1 15,-8 5-3-15,8 6 0 0,-19 4 0 16,9 6 0-16,0 4-2 0,-1 3 1 16,5 4 0-16,6 2-2 0,-12 4-2 0,12-1-1 15,0 2-1-15,0 0-1 0,0-2-2 16,0-1-1-16,4-5 1 0,4-3-2 15,2-5-1-15,3-6 0 0,-1-6 0 16,3-6-2-16,3-6 0 0,-3 0 1 0,3 0-3 16,-3-15 0-16,-1-2 0 0,3-4 0 15,-7-5 0-15,3-4 1 0,-3-3 0 16,-2-3 0-16,2-2 3 0,-3-1 3 16,-1 2 2-16,0 1 0 0,-2 4 3 0,0 1 1 15,-2 3 0-15,0 4 0 0,-2 5 0 16,3 3 0-16,-3 5 1 0,2 11-4 15,2 0 0-15,-4 0 0 0,4 0-1 16,-2 5 0-16,2 6-1 0,0 2 2 16,4 1-1-16,-3 0-1 0,1 2-2 0,2 0 2 15,-2-1 0-15,3 1-1 16,-1-2-1-16,0 0 0 0,0-4 1 0,3-1-4 16,-5-4 1-16,2-4-1 0,0-1-3 15,1 0 1-15,-1-13-3 0,0 1 0 16,1-6-2-16,-1-5-5 0,2-4-15 0,-4-7-11 15,5-5-14-15,-7-5 0 0,2-5 7 16,0-2 13-16</inkml:trace>
  <inkml:trace contextRef="#ctx0" brushRef="#br0" timeOffset="-213494.91">20932 14388 127 0,'2'-51'28'0,"0"4"15"15,0 4 19-15,-2 3-2 0,0 5-5 16,0 6-11-16,0 6-17 0,0 7-20 0,0 16-3 16,0 0-2-16,-8 0-2 15,8 7-4-15,0 8 5 0,-11 4 0 16,11 0 0-16,0 2 0 0,-12 3 0 15,12 1 0-15,0 1 2 0,0 1-1 16,0 1-1-16,-6-1 0 0,6-1 0 0,0-1-1 16,0-2-1-16,4-1 1 0,-2-2 0 15,2 0 0-15,0 1-1 0,4-1 0 16,-3-1 2-16,1 1-1 0,0-2 1 16,0 1 2-16,-2 2 1 0,2 1 0 15,1 2 0-15,-1 1 0 0,0 0 0 0,0 5-1 16,0-1 0-16,1 0-1 0,-1 0-2 15,2-1 0-15,-2 0 0 0,5 0 2 16,-5-2-4-16,0-4 2 0,4 0 0 0,-3-3-1 16,-1-4 0-16,4-4 2 15,-4-3 0-15,3-4 1 0,1-4-2 0,0 0-2 16,1 0 4-16,1 0-2 0,-2-18 0 16,3 6 0-16,1 0 1 0,5-3-4 15,-7-1 2-15,5-1 0 0,-1-2 0 0,-3 0 0 16,1-1 0-16,-1 0-1 0,-1 1 1 15,-2-3 1-15,-1 1-2 0,1-2 2 16,-6 0-1-16,2-2 0 0,-2-2-1 16,-2-2 0-16,5-2-2 0,-7-2 1 15,2-1-1-15,-2-2-1 0,0-2 1 0,0 1-1 16,0 0 2-16,0 1 1 0,0 2 2 16,0 4 2-16,0 3 1 0,-11 2 0 15,11 3 2-15,-8 7-1 0,8 2 0 16,-10 13-2-16,10 0 0 0,-15 0-2 15,7 0 1-15,0 2-1 0,-3 8 0 0,3 3-1 16,-2 2 1-16,0 2 0 0,-1 3 0 16,-1 0 1-16,1 3 0 0,-1-1 1 15,2 2-2-15,-3-1 0 0,7 0 0 16,-4-2 0-16,10-2 0 0,-13 1 0 16,13-2 0-16,0-2 0 0,0 1 0 0,0-2 0 15,0 0 0-15,0-3 0 0,7-1-2 16,1-1 1-16,0-2 1 0,5 0-1 15,-1-3-1-15,2-1 1 0,1-1 0 16,-1-2 1-16,3 0-2 0,1-1 0 16,-5 0 0-16,3 0-1 0,1 0-2 0,-3 0 1 15,1 0-2-15,-3 0-3 0,3 0-2 16,-5 0-11-16,2 0-17 0,-1 0-22 16,-5 0-24-16,2 0-2 0</inkml:trace>
  <inkml:trace contextRef="#ctx0" brushRef="#br0" timeOffset="-212685.3">20659 14666 164 0,'2'0'40'0,"0"0"-9"0,0 0-15 0,0 0 1 15,0 0-8-15,2-11 2 0,-4 11-1 16,0 0 3-16,0 0-1 0,0 0-1 16,0 0-3-16,0 1 1 0,0-1 0 15,0 0-2-15,0 0 3 0,0 1 0 0,0-1-3 16,0 0-3-16,0 0-1 0,0 0-7 15,0 0-11-15,0 0-18 16,0 0-34-16,0 0-17 0</inkml:trace>
  <inkml:trace contextRef="#ctx0" brushRef="#br0" timeOffset="-211744.82">20799 14967 132 0,'5'0'68'0,"1"0"-1"15,2 0-4-15,-2 0-15 0,2 0-24 16,1-15-16-16,-1 15 0 0,2-16 3 0,1 4-1 16,-1 0 2-16,0-4 1 0,1-2-3 15,-5-3 0-15,2-1-2 0,0-3-2 16,-3 1 3-16,-1-1-5 0,-2 0 3 15,-2-1-2-15,0 1-1 0,0 1-1 16,0 1 2-16,0 1 2 0,-9 3 0 0,9 5 0 16,-12 1-2-16,12 13-1 0,-19 0-1 15,9 0 0-15,-2 0 0 0,-1 6 1 16,1 8-3-16,0 6-1 0,-1 4 0 16,1 3-1-16,1 3 0 0,1 2-1 0,0 2 2 15,10 1-1-15,-13 0 0 0,13-2-1 16,0-1 1-16,0-2 1 0,0-3-1 15,0-3 0-15,2-3 0 0,5-5 0 16,5-2-2-16,-2-4 0 0,5-3-2 16,1-3-2-16,3-1-2 0,2-3-1 0,-1 0-3 15,3 0-4-15,0 0-4 0,2-11-11 16,-1 11-27-16,-1-12-29 0,-2 12-7 16</inkml:trace>
  <inkml:trace contextRef="#ctx0" brushRef="#br0" timeOffset="-211209.37">22290 14557 165 0,'-13'3'105'0,"13"1"-2"0,-12 0-1 0,12 0-41 16,-10 2-59-16,10-1-2 0,0 0-3 16,0 0-3-16,-11-1-4 0,11 0-2 15,0 2-3-15,2 0-5 0,2 0-27 16,3 1-48-16,3-1-6 0,0-1 2 15</inkml:trace>
  <inkml:trace contextRef="#ctx0" brushRef="#br0" timeOffset="-210592.98">22616 14292 184 0,'0'9'80'0,"0"2"-5"16,0 3-8-16,2 0-26 0,3 3-32 15,-1 3 0-15,2 4-2 0,0 4-1 16,0 3-1-16,3 5-3 0,-3 1-1 0,-2 4-1 16,4 4 1-16,-4 1-1 0,0 1 0 15,1 1-1-15,1-1 1 0,0-3 1 16,-2-2 4-16,0-5 1 0,-2-7 3 15,2-7 1-15,3-10 2 0,-5-8 1 0,0-5 0 16,4 0 0-16,-4-18-1 16,2-7-4-16,2-6 0 0,-4-8-4 0,7-6-1 15,-7-3-2-15,4-2 0 0,0-3-1 16,2-1 0-16,-3 1-2 0,3 2-2 16,-4 3-5-16,4 3-4 0,3 5-10 0,-5 4-17 15,2 6-37-15,-2 7-28 0,3 5-4 16</inkml:trace>
  <inkml:trace contextRef="#ctx0" brushRef="#br0" timeOffset="-209892.54">22974 14633 174 0,'8'0'60'0,"-2"0"0"0,3-15 2 15,1 15-1-15,0-17-19 0,1 5-26 16,-1-3-2-16,2-2-2 0,-1-3-2 16,-1-2-2-16,0 2 0 0,1-3-3 0,-7 1-2 15,2 1 0-15,-4 0 3 16,0 1-4-16,0 2-1 0,-2 5 0 0,0 13 0 16,0-12 0-16,-10 12 1 0,10 5 0 15,-17 7 0-15,7 6 2 0,0 6-4 16,-1 6 2-16,3 4 0 0,8 4 0 0,-14 2 0 15,14 2-1-15,0 1-1 16,-11-2 0-16,11-1 0 0,0-3-1 0,2-5-1 16,5-4 1-16,-1-7-1 0,2-6 0 15,2-6 0-15,3-5-2 0,-1-4-1 16,1 0 0-16,1 0-1 0,-1-23 2 16,1 8 1-16,0-2-1 0,-1-5 1 15,3-1-1-15,-3-4 0 0,1 0 3 0,1-3-1 16,-1-2 0-16,-3-2 1 0,1-2 0 15,-2-1 0-15,-1 0 2 0,-1-1 3 16,-2 3 1-16,-2 2 2 0,4 2 0 16,-8 4 0-16,3 1 1 0,-1 4-2 0,-2 1 2 15,0 6-3-15,0 3-2 0,0 12-1 16,-11 0-2 0,11 11-1-16,0 0 0 15,0 2-1-15,0-1 0 0,2 2-1 0,2 1 0 16,-1 3 1-16,3-1-2 0,2 3 1 15,0 0 0-15,5 1 1 0,-1-2 0 16,7 2-2-16,-5 1 2 0,7-2 0 16,-3 0 2-16,3 1-1 0,0-1 2 15,-1 0 0-15,1-1 1 0,-2-1 2 0,-3-2 3 16,1-2 5-16,-5-2 4 0,3-1 3 16,-7-2 4-16,0 0 2 0,-2-3 2 15,-1 0-2-15,-5-1-1 0,0 1-4 16,0 0-6-16,0 3-5 0,-17 2-6 15,7 5-3-15,-9 2-5 0,5 3-5 0,-9 2-6 16,2 1-1-16,0 2-5 0,1 0-4 16,-1-1-5-16,0-1-9 0,1 0-14 15,1-3-34-15,5-3-30 0,-1-7 2 16</inkml:trace>
  <inkml:trace contextRef="#ctx0" brushRef="#br0" timeOffset="-209667.4">23861 14552 191 0,'18'0'97'0,"1"0"-2"15,-5 0-24-15,1 0-51 0,-3 0-19 16,1 0 0-16,-3 0-1 0,-2 0 0 15,1 0-1-15,1 0-3 0,-6 0-2 16,2 0-6-16,3 0-18 0,-5-12-45 16,-2 12-19-16,2 0-1 0</inkml:trace>
  <inkml:trace contextRef="#ctx0" brushRef="#br0" timeOffset="-209511.91">24001 14812 179 0,'0'22'100'0,"0"-3"-2"0,0-2-16 0,2-3-30 16,3-4-39-16,-1-5-9 0,0-3-4 16,4-2-1-16,-2 0-3 0,3 0-5 15,-1-20-4-15,2 8-19 0,-2-2-50 0,3 0-20 16,-3-1-2-16</inkml:trace>
  <inkml:trace contextRef="#ctx0" brushRef="#br0" timeOffset="-208010.62">24489 15110 200 0,'2'0'75'15,"2"0"-6"-15,1 0-13 0,-1 0-29 0,2 0-19 16,2 0-3-16,2 3 1 0,3 0 1 16,3-1 3-16,3-1 0 0,2-1 2 15,3 0 1-15,5 0 1 0,4 0 0 16,3 0-1-16,3-15 3 0,4 15 0 15,5-21-3-15,1 7-1 0,7-3-3 0,0-3-2 16,2-1 0-16,4-1-3 0,2-1-1 16,2 0-1-16,2 1 0 0,3 0-2 15,-1 1 0-15,0 3 2 0,1 2-2 16,-3 1-2-16,-4 2 2 0,0 1 0 16,-4 12 0-16,-2-16 0 0,-4 16 0 0,-5-10 0 15,-3 10 0-15,-5 0 0 0,-4 0 0 16,-6 0 2-16,-4-11-2 0,-4 11 1 15,-5 0 1-15,-3 0-2 0,-3 0 0 16,-3 0-1-16,-1 0 0 0,-6 0-2 16,0 0-3-16,-2-12-6 0,0 12-8 0,0 0-13 15,0-13-59-15,-12 13-22 0,12-13 0 16,-13 13 2-16</inkml:trace>
  <inkml:trace contextRef="#ctx0" brushRef="#br0" timeOffset="-206727.22">22484 12465 140 0,'12'9'53'0,"5"1"5"0,0 2 0 15,5 1 0-15,3 4-5 0,4-2-21 16,2 2-18-16,0-2-1 0,4 1 0 16,2-4-2-16,-4 0-5 0,5-6 0 15,-1-3-2-15,2-3-2 0,-4 0 0 0,5 0-2 16,-1-19 0-16,6 4 0 16,-3-8 0-16,1-3-2 0,5-4 4 0,1-2-2 15,1-4 1-15,2-1-1 0,-3-1 0 16,5-3 1-16,-5 3 0 0,5 1 3 15,-4 2-1-15,-1 4 3 0,1 4 0 0,-4 3 0 16,1 7 1-16,-4 3 0 0,1 14-1 16,-3-12 1-16,3 12-3 0,-3 0 0 15,2 0-2-15,-1 0 0 0,-1 3-1 16,3-1-1-16,1-1 0 0,0-1 0 16,3 0-1-16,-3 0 0 0,5-12-1 0,-2 12 0 15,-1-23 0-15,1 6 0 0,-3-4 1 16,3-1 2-16,-5-4 0 0,3-2 0 15,-3-1 2-15,3-2 2 0,-3 2 1 16,0 3 0-16,1 1 0 0,-1 3 0 16,-2 3-1-16,5 4-1 0,-3 1 2 0,3 14-3 15,1-16-3-15,1 16-3 0,2 0-2 16,-1 0-8-16,5-13-6 0,-4 13-9 16,5 0-38-16,-5 0-45 0,0 0-4 15,-1-11 1-15</inkml:trace>
  <inkml:trace contextRef="#ctx0" brushRef="#br0" timeOffset="-203961.73">24818 14590 142 0,'0'-12'80'16,"-13"-2"-3"-16,13 2-7 0,-8-2-14 16,8 1-23-16,-8-1-19 0,8 3 0 15,0-1-3-15,-12 12-1 0,12-16-3 0,0 16 0 16,0 0 1-16,-9 0-2 0,9 7 2 15,0 12-2-15,4 9 1 0,-4 7 0 16,5 9-1-16,-1 5 2 0,2 5-3 16,2 5-1-16,-2 3 0 0,3 0-3 15,-1 2 1-15,2-2 2 0,-2-2-2 0,-1-6 3 16,1-6-1-16,-2-8-2 0,0-7 2 16,-2-10 0-16,3-8-1 0,-3-6 0 15,0-9-1-15,0 0-1 0,-4 0 0 16,2-27-1-16,0 2 0 0,0-8 0 0,-2-4 0 15,2-4-1-15,0-4 1 0,0-2-1 16,1 0 0-16,1-1 1 0,0 1 0 16,0 2-1-16,0 4 1 0,0 7 1 15,2 9 2-15,3 11 1 0,-1 14-1 16,2 0 1-16,-1 2 1 0,5 13 0 0,-6 6-2 16,7 6 0-16,-5 3-1 0,2 3-1 15,-1 1-1-15,-1 1 0 0,1-3 0 16,-1-1-1-16,-2-3-1 0,-2-5 2 15,1-5 0-15,-3-3 1 0,0-9-1 0,0-6-1 16,-2 0 1-16,0 0 0 0,0-22 0 16,-2 1 0-16,0-4 0 0,2-6-1 15,0-3 1-15,0 0 0 0,0-3 0 16,0-2 0-16,3 0-1 0,-1 1 1 16,-2-1 0-16,2 5 1 0,0 3 2 15,2 7 1-15,0 7 3 0,1 17-1 0,-1-11 2 16,2 11 0-16,-2 4 0 0,3 7 1 15,-1 1-2-15,0 7 0 0,2 0-4 16,-1 4-3-16,1 0-3 0,2 2-5 0,-1-1-2 16,3-1-7-16,-1-3-6 15,-1-1 0-15,3-5-5 0,-1-3 0 0,3-4-2 16,1-5 4-16,-1-1 1 0,1-1 2 16,1 0 7-16,0 0 4 0,1-15 1 15,1 3 8-15,-5-2 2 0,3-4 4 0,-2-4 5 16,1 0 5-16,-3-4 0 15,-3-1 2-15,5-4 1 0,-11 0 3 0,2-1-1 16,0-1 2-16,-6 1 2 0,2 1-2 16,-4 4-2-16,0 2 0 0,0 7-1 15,0 7 0-15,-10 11-2 0,10 0 0 0,-18 5-2 16,5 12-3-16,3 7 0 0,-5 8-3 16,1 4 1-16,1 7-1 0,3 3-1 15,0 5-1-15,10 2-5 0,-13 1 0 16,13-1-2-16,0-1-6 0,0-7 1 15,0-3-2-15,2-8-1 0,5-5-3 0,3-8-2 16,2-5-1-16,3-4 1 0,-1-6 0 16,1-6 0-16,1 0-2 0,-1 0 1 15,-1-23 2-15,-1 1 1 0,-3-7 3 16,-2-6 4-16,1-4 3 0,-3-6 2 16,-2-2 5-16,0 2 2 0,-2-1 3 0,0 2-1 15,-2 2 2-15,0 3-2 0,0 2-1 16,0 5-2-16,0 5 0 0,0 7-2 15,0 7 1-15,0 13-1 0,0 0 0 16,0 0 0-16,6 2-1 0,1 9 1 16,-1 5-1-16,4 1-2 0,0 1-2 0,3 2-2 15,-1 2-2-15,3 1-6 0,-3-1-6 16,5 0-6-16,-3-1-6 0,1-2-7 16,-1-5-3-16,-2-3 3 0,1-5 4 15,-3-4 8-15,1-2 8 0,-1 0 8 16,-2 0 10-16,0 0 9 0,-1-16 10 0,1 16 9 15,-2-12 3-15,0 12-2 0,3-11-3 16,-1 11-6-16,0 0 1 0,4 0-3 16,1 0-5-16,3 6-2 0,1 2-7 15,2 3-5-15,-1 1 0 0,5 1-5 0,-2 0-4 16,3-1-3-16,-1-1-6 0,2-2-5 16,-2-3-2-16,1-1-12 0,-3-4-7 15,0-1-7-15,-3 0 0 0,-3 0 7 16,-3-13 9-16,-1 0 21 0,-3-3 15 0,-4-3 8 15,0-2 15-15,-4-1 16 0,0-1 13 16,0 1 7-16,0 0 0 0,0 2-2 16,-10 2-11-16,10 0-11 0,-10 5-4 15,10 13-5-15,-13-15-6 0,13 15-4 16,-19 3-6-16,13 7-8 0,-6 7-3 16,2 6-5-16,-3 7-11 0,3 3-10 0,-3 6-11 15,3 1-25-15,-6 5-37 0,-1 1-24 16,0 1 3-16</inkml:trace>
  <inkml:trace contextRef="#ctx0" brushRef="#br0" timeOffset="-203643.06">26862 14145 165 0,'-10'0'119'0,"0"1"8"0,-5 6-2 15,-4 7-28-15,1 5-48 0,-3 8-5 16,-2 10-6-16,1 8-3 0,-1 10-6 15,0 10-4-15,5 9-11 0,1 9-7 0,5 9-7 16,12 7-5-16,-11 7-15 0,11 3-15 16,2 1-17-16,5 0-34 0,7-6-53 15,3-9-4-15,5-9 2 0</inkml:trace>
  <inkml:trace contextRef="#ctx0" brushRef="#br0" timeOffset="-201843.08">27063 14751 134 0,'-19'0'93'0,"1"-16"-5"0,1 16-11 0,-2-13-23 16,3 13-45-16,3-11 0 0,1 11-4 15,4 0-1-15,8 0 0 0,-11 4-1 16,11 5 1-16,0 6 0 0,0 7 1 15,0 8 4-15,3 8-1 0,3 7 0 0,2 9 2 16,0 12-1-16,3 8-1 0,-3 8 0 16,2 10 0-16,1 5-3 0,-3 3-2 15,2 2-1-15,-2 0-1 0,3-1-1 16,-3-4-2-16,0-6-2 0,-2-5-2 16,1-9-6-16,-1-7-4 0,0-12-6 0,-2-9-11 15,-2-11-30-15,2-10-39 0,-2-10-3 16</inkml:trace>
  <inkml:trace contextRef="#ctx0" brushRef="#br0" timeOffset="-201576.55">26984 15092 166 0,'15'-28'43'0,"-1"6"0"0,5 5 1 0,-3 2 0 15,3 15 2-15,-1-16-12 0,1 16-19 16,0 0-4-16,-3 0-2 0,1 4 2 16,-5 7-1-16,-1 6 1 0,-3 7-1 15,-4 3-1-15,-4 4 0 0,0 4 0 16,0 0-3-16,0 3 0 0,-15-2 0 0,7 0-2 16,-4-2-2-16,1 0-1 0,-3-4-1 15,2-3-1-15,-3-3-4 0,3-5-8 16,-1-4-7-16,5-6-29 0,-2-6-47 15,10-3-9-15,-11 0 1 0</inkml:trace>
  <inkml:trace contextRef="#ctx0" brushRef="#br0" timeOffset="-201060.35">27365 15010 171 0,'10'-13'87'15,"-2"1"-5"-15,-4 12-12 0,0-17-21 16,-2 17-33-16,1 0-5 0,-3 0 1 16,0 0-2-16,0 0-4 0,0 5-1 0,0 3 0 15,0 2-1-15,-11 0 0 0,11 1 0 16,0 0-4-16,-10-2 0 0,10 1-2 16,0-2 0-16,0 0-1 0,-8-3-1 15,8 0-1-15,0-2 1 0,0-1 0 16,0 0-1-16,0-2 3 0,0 3 1 0,0 2 0 15,2 5 2-15,0 5 1 0,0 7 1 16,0 3-1-16,2 9 1 0,-2 1 2 16,0 2-1-16,0 2-1 0,2 0-1 0,-2-2-1 15,0 3 1-15,1-3-1 0,-1-2 0 16,0-1 0-16,0-7 2 0,-2-9-3 16,0-6 1-16,2-11 0 0,-2-1 0 15,0 0 2-15,2-25-3 0,-2 4 0 16,2-6 0-16,0-5 0 0,2-2-4 0,-2-6 3 15,2-3 0-15,0-3-1 0,3-6 1 16,-1-1-1-16,2 0 1 0,0-1 0 16,3 5 0-16,-3 4 1 0,2 3 2 15,-1 5-1-15,1 6 1 0,-2 6 1 16,3 5 0-16,-3 7 3 0,2 13 0 0,-2 0 1 16,1 0-1-16,-3 6-2 0,0 10 0 15,0 6-2-15,1 3-2 0,-1 4 0 16,-2 1-5-16,4 1-6 0,-2 1-9 15,3-1-9-15,-3-2-29 0,2-2-29 16,-2-5-18-16,3-5 1 0</inkml:trace>
  <inkml:trace contextRef="#ctx0" brushRef="#br0" timeOffset="-200277.61">27782 15029 209 0,'6'-20'89'0,"-2"2"-4"0,-1 1-13 16,1 2-25-16,-2 2-26 0,-2 3-5 15,0 10-1-15,0-12-2 0,0 12-2 16,0 2-2-16,0 5-5 0,0 6-2 16,-11 6 0-16,11 5-1 0,0 4 0 15,-10 4 0-15,10 1 0 0,0 2 0 0,0 1-1 16,0 3 1-16,0-2-1 0,4-2 1 16,0-1-1-16,3-5-1 0,1-6 0 15,2-5-1-15,0-5 1 0,3-6-3 0,-1-6 1 16,1-1-1-16,1 0 0 15,1-17-1-15,-3 0 1 0,0-5 1 0,-1-6-1 16,-1-5 1-16,0-3 1 0,-1-2 1 16,-3-1 1-16,0-1 2 0,-2 3 0 15,0 0 2-15,0 4 1 0,-1 2-1 0,-3 3 1 16,2 5 1-16,-2 5-2 0,0 5 0 16,0 13-2-16,0 0 0 0,0 0 0 15,0 2-2-15,0 12-1 0,0 4 1 16,0 3-1-16,0 2 0 0,0 1 1 15,0 1 0-15,4 1-1 0,2 1 0 0,2-2-3 16,0-1 2-16,3-3 0 0,1-3-1 16,1-7 0-16,1-5-2 0,3-6 0 15,-1 0-2-15,1 0 0 0,-1-19-2 16,1 2 2-16,-3-6-2 0,-1-2 1 16,1-5 1-16,-1-2 0 0,-3-1 2 0,2-3 3 15,-3-2 2-15,-3 1 1 0,0 2 4 16,-4-1 2-16,0 3 1 0,-2 4 1 15,0 2 3-15,0 3 0 0,0 5-2 16,-12 3-4-16,12 7 6 0,-15 9-3 16,5 0 1-16,-3 0 0 0,1 9-1 0,0 9 0 15,1 9-3-15,1 6 0 0,10 6 1 16,-10 4-2-16,10 6-2 0,0 1-2 16,2 4 0-16,2 1-1 0,6 0 0 15,3-2-1-15,3-4-1 0,3-5 0 0,3-8-1 16,3-8-1-16,2-9-1 0,2-8 0 15,0-8 2-15,0-3-3 0,-2 0 1 16,0-14 1-16,-2-4 0 0,-3-7 1 16,-1-5-1-16,-2-4 2 0,-5-4 1 0,-2-2 1 15,-3-2-2-15,-3 2 4 0,-2 1 1 16,-2 1 3-16,-2 5 1 0,0 2 1 16,0 4-1-16,0 4-1 0,-12 5 1 15,12 6-2-15,-13 12-1 0,13 0-2 16,-10 0-2-16,10 1 0 0,0 12-3 15,0 3-2-15,0 5-2 0,0 2-4 0,0 3-3 16,0 0-6-16,2 3-7 0,4 1-12 16,2 0-26-16,-1 0-31 0,1-1-10 15,0 0-2-15</inkml:trace>
  <inkml:trace contextRef="#ctx0" brushRef="#br0" timeOffset="-199643.92">28956 15039 164 0,'0'0'116'0,"0"0"6"0,-10 0-6 15,10 0-31-15,0 0-50 0,-13 0-20 16,13 0-8-16,0 0-6 0,-10 0-1 15,10-10-4-15,0 10-4 0,0 0-4 16,0 0-1-16,0 0 0 0,0 0-2 0,0 0-4 16,0 0-5-16,4 0-6 0,0-16-33 15,1 16-39-15,1-11-5 0,-2 11-1 16</inkml:trace>
  <inkml:trace contextRef="#ctx0" brushRef="#br0" timeOffset="-198974.2">29438 14889 182 0,'2'0'98'0,"0"0"-8"16,-2 0-16-16,0 0-21 0,0 0-32 0,0-17-14 16,0 17-3-16,-10-13 0 0,10 13 1 15,-13-18 3-15,13 7-1 0,-12 0 1 16,12 1 0-16,-17 10 4 0,9-18-4 15,0 18-2-15,-3 0 0 0,1 0-1 16,-2 0-3-16,1 5 0 0,1 9 0 0,0 5 0 16,1 3-1-16,9 4-2 0,-14 4 2 15,14 3-1-15,0-1-1 0,-10 1-1 16,10 0 2-16,0-3-1 0,2-5 0 16,2-5 0-16,2-8-1 0,2-7-2 15,3-5 0-15,-1 0 0 0,2-13-2 0,1-2 0 16,-1-6-2-16,-1-6-1 0,1-4-1 15,-2-3 1-15,1-4 0 0,-1-4 1 16,-2-4 1-16,0-3 2 0,1-3 0 16,-5-1 2-16,2-1 2 0,-2-2 0 0,-2-1 5 15,2-1-4-15,-2 2 2 0,1-1 0 16,-1 1-1-16,2 3 0 0,-2 3 1 16,0 5 2-16,2 4-1 0,-2 5 1 15,0 7-2-15,0 8 5 0,0 8 3 16,0 13 2-16,2 0 3 0,-1 0-1 15,1 10 1-15,-2 10 0 0,2 8-1 0,-2 8-3 16,4 7-1-16,-2 3-2 0,2 7 2 16,1 3-7-16,-1 7-1 0,2 1-1 15,-2 1-1-15,3 0 0 0,-1-3-1 0,-2-2-1 16,0-6 0-16,0-4-4 16,-1-6-10-16,-3-6-3 0,2-7-12 0,-2-6-25 15,0-7-44-15,-2-8-17 0,2-8 2 16</inkml:trace>
  <inkml:trace contextRef="#ctx0" brushRef="#br0" timeOffset="-198795.15">29752 14614 200 0,'12'0'117'0,"-1"3"-4"0,-1 9 5 0,-2 8-36 15,1 4-67-15,-3 6-11 0,-2 3-2 16,-2 4-5-16,-2 0-3 0,0 0-3 15,0-1-8-15,0-2-3 0,0 0-18 16,-8-5-29-16,8-4-32 0,-11-5-13 16,11-7 0-16</inkml:trace>
  <inkml:trace contextRef="#ctx0" brushRef="#br0" timeOffset="-198652">29667 14552 142 0,'0'-43'103'0,"0"6"1"15,0 5-7-15,0 3-35 0,0 6-45 16,0 7-16-16,0 2-12 16,0 14-11-16,7 0-35 0,-3 3-40 0,2 2-3 15,2 1-1-15</inkml:trace>
  <inkml:trace contextRef="#ctx0" brushRef="#br0" timeOffset="-197893.61">30219 14682 166 0,'6'-13'88'0,"-3"13"-7"0,-3-19-10 0,0 8-13 16,0-2-13-16,-11 0-11 0,3 1 2 15,-2 0 1-15,1 1-2 0,-3 11-2 16,-1-14-7-16,1 14-3 0,-2 1-3 15,-1 6-5-15,3 8-6 0,-1 6-1 16,1 7-4-16,4 4-2 0,8 5-1 0,-15 4 1 16,15 2-2-16,0 3-1 0,0 1-1 15,0 0-3-15,0-1-4 0,2-4-3 16,7-3-1-16,-1-8-3 0,4-8-5 16,1-9-4-16,3-7-1 0,1-7-2 15,1 0 0-15,1-12 3 0,2-3 0 0,-3-8 1 16,1-4 5-16,-1-7 5 0,-1-4 6 15,-3-1 8-15,1-1 10 0,-3 0 6 16,-1 4 8-16,-1 0 6 0,-4 5 3 16,0 3 0-16,-2 4-2 0,-1 5-4 15,-3 5-2-15,2 14-6 0,-2 0-7 0,0 0-5 16,2 0-6-16,0 6-1 0,2 10-3 16,-2 3-6-16,4 1 3 0,0 1-3 15,3 2-4-15,1 0-2 0,0-1 0 16,3-2-2-16,-1 0-1 0,0-4-1 0,3-5-1 15,-1-5-2-15,1-5 4 0,1-1 0 16,-3 0 2-16,1-13-1 0,-1-1 2 16,-1-4 2-16,-2-3 6 0,1-3 5 15,-1-1 5-15,-2 0 3 0,1 1 4 16,-3 1 3-16,0 4 5 0,-2 2 7 0,0 4-4 16,0 13-3-16,1-13-1 0,1 13-3 15,0 0-4-15,0 2-6 0,0 6-4 16,1 1-2-16,1 3-3 0,2 0-9 15,1-1 4-15,-1-1 0 0,0 0 1 16,5-4-1-16,-3 0 2 0,3-3 1 0,-3-2 3 16,0-1 4-16,3 0 2 0,-5 0 0 15,3-15 2-15,-3 15-2 0,0-18 0 16,1 18 0-16,-3-20 0 0,0 20-1 16,2-18 0-16,-1 18-2 0,1-19 0 15,-2 19 0-15,3-17-2 0,-1 17 1 0,2-17 0 16,-1 17 0-16,1-16 1 0,1 16 2 15,-1-14 1-15,0 14 0 0,-1-14 0 16,3 14 0-16,-4-12-1 0,3 12-1 16,1 0-3-16,-1-12-8 0,-1 12-9 0,1 0-26 15,-1 0-42-15,0 0-20 0,1-11-2 16</inkml:trace>
  <inkml:trace contextRef="#ctx0" brushRef="#br0" timeOffset="-197061.83">28059 16533 147 0,'0'0'95'0,"0"0"0"0,0 0-11 16,-8-11-10-16,8 11-19 0,0 0-23 15,0 5-8-15,0 4-5 0,-11 7-7 0,11 7-10 16,-12 7-2-16,12 3-14 0,-16 6-16 15,7 4-58-15,-3 3-29 0,2 0 0 16,-5 2-1-16</inkml:trace>
  <inkml:trace contextRef="#ctx0" brushRef="#br0" timeOffset="-195992.82">28905 16350 138 0,'0'0'87'0,"0"-13"-10"16,0 13-12-16,-13 0-16 0,13 0-15 15,-18 0-16-15,5 0 2 0,1 9 1 16,-3 6 3-16,-1 4-1 0,1 4 1 15,-1 7-2-15,-1 4 2 0,3 5-6 0,-1 6-3 16,3 3-3-16,2 0-3 0,10 3-4 16,-13 0-3-16,13-2-2 0,0-3 0 15,0-3-5-15,0-4-3 0,6-6 2 16,3-5-1-16,1-9 1 0,0-6-1 16,5-8-2-16,1-5 0 0,-1 0-1 0,1-15-1 15,3-2-2-15,2-10-3 0,-1-8-5 16,1-8-4-16,0-8 0 0,3-9-4 15,-3-6-9-15,4-9-6 0,-4-6 3 16,1-5 12-16,-1-2 17 0,0-5 9 16,1 4 4-16,-3 3 3 0,-3 3 11 0,1 8 12 15,-3 6 10-15,-3 7 0 0,-1 9-7 16,-2 9-16-16,-1 13 0 0,1 12 0 16,-2 19-1-16,0 0-2 0,0 2 1 15,-1 19 0-15,-3 9 3 0,2 10 2 16,0 6 1-16,-2 7-1 0,0 6-1 0,0 6 0 15,0 5-2-15,2 5-3 0,-2 2-2 16,0 0-3-16,-2-1-3 0,3-2-2 16,-3-6 0-16,2-4 1 0,0-6-2 0,-2-8-3 15,2-5 0-15,0-5-3 0,-2-8 0 16,2-6-2-16,0-7 0 0,2-8 0 16,0-10-1-16,-2-1-2 0,2 0 0 15,1-26 1-15,1 2 3 0,0-5 0 16,0-4 2-16,0-5-1 0,3-2 2 15,-1-1 1-15,0-1 0 0,3-2 2 0,-1 2-1 16,0-1-4-16,-2 6-4 0,1 4-5 16,-1 5-3-16,0 6-1 0,-2 5-3 15,1 4-2-15,-3 13-7 0,0-15-8 16,-2 15-5-16,2 0-3 0,-2 0-1 16,-2 0 2-16,0 0 2 0</inkml:trace>
  <inkml:trace contextRef="#ctx0" brushRef="#br0" timeOffset="-195590.22">29122 16816 194 0,'-13'6'111'0,"3"-1"0"0,2 0-6 0,8-1-51 16,-15 1-48-16,15 0-6 0,-8 3 0 16,8-2-8-16,0 1-6 0,0 2-10 15,0-1-14-15,0 0-25 0,2 0-33 16,2 0-10-16,2-3 1 0</inkml:trace>
  <inkml:trace contextRef="#ctx0" brushRef="#br0" timeOffset="-194660.91">29349 16296 193 0,'2'-14'97'0,"-2"14"-12"0,2 1-20 0,0 5-22 16,0 6-32-16,0 5-6 15,2 4-2-15,-1 3-1 0,-1 5-1 0,0 0 0 16,2 3 1-16,-2 1-1 0,0 2 0 15,2-1 0-15,0-1-2 0,-2-3 1 16,0-3 0-16,-2-3-1 0,2-5-2 16,-2-5-1-16,2-4-2 0,-2-7 1 15,3-3-1-15,-3 0-2 0,2-13 1 0,0-2-5 16,0-7 1-16,2-4-1 0,0-4 0 16,2-2 1-16,-2-5 0 0,3 0 4 15,1 0 3-15,-2-1 3 0,2 2 5 16,1 3 4-16,-3 4 6 0,4 8 4 15,-4 7 4-15,5 14-1 0,-3 0 0 0,0 0-1 16,0 13-2-16,1 10-2 0,-1 7-3 16,0 7-4-16,0 5-3 0,1 2-3 15,-1 1-2-15,2 2-1 0,1-3 0 16,-1-1 0-16,0-3-1 0,1-6 1 0,-3-6-1 16,2-7 0-16,1-9 1 0,-1-8 1 15,0-4 0-15,-1 0 0 0,-1-16 0 16,0-1-1-16,-2-3 0 0,1-4-1 15,-1-1 2-15,0-4 0 0,-2 1 0 16,2-1-3-16,-2 1 2 0,3 0-1 0,-3 1 0 16,0 3 1-16,0 6 1 0,0 4 1 15,2 14-1-15,-2 0 0 0,1 0 1 16,-1 0 2-16,-2 4-1 0,2 10 0 16,0 2 0-16,-2 2-1 0,2 5-1 15,-2 0 0-15,2 1 0 0,-1 1-1 0,1 0-1 16,0-1-2-16,-2-2 0 0,2-4 0 15,0-6-3-15,2-5 1 0,-2-4 0 16,1-3 1-16,-1 0-2 0,0 0 2 0,0-14 0 16,-2 14 3-16,0-22-1 15,-2 11 1-15,2-2 1 0,-2 1 1 0,0-1-2 16,2 2 0-16,-2 0-1 0,0-9 2 16,2 20-3-16,-2-16 1 15,2 16 0-15,3-12-2 0,-1 12-1 0,0-12 1 16,0 12 0-16,2-14 2 0,0 14-2 15,1-17 1-15,-3 17 0 0,2-20 1 16,0 9 2-16,-2 2 0 0,0-2 1 16,3-1-1-16,-5 1 0 0,0-2-1 15,0 0-1-15,0-2 0 0,0 1 1 0,-2-1-1 16,0 2 0-16,2 0 0 0,-2 2 0 16,2 11 0-16,-2-19 1 0,2 19 3 15,0-13-1-15,0 13 0 0,0 0 0 16,0 0 1-16,3 1 0 0,-3 6-2 15,2 1 0-15,0 4-2 0,2-1-2 0,0 1-5 16,-2 1-3-16,5 0-11 0,-3-1-26 16,0 0-31-16,2-2-19 0,-1-2 0 15</inkml:trace>
  <inkml:trace contextRef="#ctx0" brushRef="#br0" timeOffset="-194306.81">30695 16380 170 0,'2'6'115'15,"0"0"1"-15,-2 0 1 0,0-1-34 16,2 0-60-16,-2 0-20 0,0-1-3 15,0 1-8-15,0 0-14 0,0-1-24 0,0 1-42 16,0-1-26-16,2-2-4 0</inkml:trace>
  <inkml:trace contextRef="#ctx0" brushRef="#br0" timeOffset="-193678.56">31389 15944 204 0,'0'0'103'0,"-10"1"-8"15,2 1-10-15,-5 1-47 16,1 0-28-16,-5 0-5 0,1 2-1 0,-3-1-4 16,3 1 1-16,-1 2 1 0,-2 2 1 15,3 3 1-15,-1 2 0 0,3 6 2 16,-1 4 2-16,1 5 1 0,0 4-1 0,3 5-1 15,1 1-2-15,10 0-3 0,-15 2-2 16,15 0-1-16,0-1 0 0,0-1-2 16,0-5-4-16,0-1 0 0,2-7 0 15,5-7-1-15,1-7 1 0,2-7 0 16,3-5 1-16,1 0 0 0,1-11-2 0,-1-3 2 16,3-7 0-16,-3-4-1 0,3-5 0 15,1-7 1-15,-3-4 0 0,1-4 3 16,-1-5 2-16,-1-5 2 0,-1 0 3 15,-1-3 4-15,0 1 0 0,-1 3 1 16,-1 2-1-16,-2 5-1 0,1 3 2 0,-3 4-3 16,-2 5 0-16,0 6-1 0,0 8 0 15,0 21 0-15,2 0 2 0,-1 0-1 16,-1 4 0-16,2 18-1 0,-2 8-2 0,0 7-2 16,2 3-1-16,1 4-3 15,1 2-5-15,-2 2-1 0,2 2-4 0,-1 3-4 16,1-3-2-16,-4-1-2 0,2-5-3 15,-4-7-10-15,0-5-9 0,0-7-13 16,0-5-6-16,1-6-9 0,-3-5 2 0</inkml:trace>
  <inkml:trace contextRef="#ctx0" brushRef="#br0" timeOffset="-193561.99">31534 16332 184 0,'2'0'78'0,"2"-19"1"16,0 19-3-16,0-14-11 0,1 14-22 15,1 0-24-15,-2 0-5 0,2 0-6 0,0 0-7 16,0 0-1-16,3 2-8 0,-3 3-13 15,2-3-23-15,-2 1-35 0,3-3-24 16,-3 0-5-16</inkml:trace>
  <inkml:trace contextRef="#ctx0" brushRef="#br0" timeOffset="-113229.74">28437 12107 193 0,'5'10'83'15,"-1"0"-8"-15,0 3-16 0,0-1-18 0,0 1-27 16,2-1-10-16,0 0-3 0,-1 0-1 16,3-2 0-16,-2 0 1 0,-2-2 1 15,2-2-2-15,3-2 2 0,-3-1 1 16,0-3 2-16,2 0-1 0,1 0 0 0,-1-10 2 15,0-1-1-15,0-3-1 0,3-5-1 16,-3-4 1-16,2-4-2 0,1-5 1 16,-1-3 0-16,0-3-1 0,3-4 0 15,-3-3 0-15,0-4 1 0,1-3 0 16,-3-2 1-16,0-4-1 0,-2-1 4 0,-1-2-2 16,-3-3 2-16,-2 1-1 0,0-3 0 15,0-1-2-15,0 1 2 0,-15-5-3 16,3 2 0-16,-5-2-3 0,-3 1 1 15,-5 0 0-15,-4 3 3 0,-4 2-2 16,-4 4 1-16,-3 5 2 0,-1 5 0 0,-5 5 3 16,1 6-2-16,0 3-1 0,-1 5 4 15,1 4-4-15,1 4-4 0,3 5 0 16,2 3-1-16,1 1 1 0,3 3-1 16,4-1-1-16,2 0 1 0,4 0 1 15,1-2-4-15,1 0 2 0,0-2 1 0,5 0 0 16,1-1 0-16,-2 0-1 0,3-1-1 15,1-2 0-15,1 2-1 0,2-4-2 16,1 1 2-16,-1-1-1 0,4 0 1 16,8-1 0-16,-15 3-1 0,15-2 2 15,-12 0 0-15,12 1 1 0,-9 0 1 0,9 2 0 16,-12 0 0-16,12 2 1 0,-10 2 0 16,10 2 0-16,-11 3 0 0,11 11 0 15,-8-19 0-15,-2 7 0 0,10 12 1 16,0 0-1-16,-9-12-1 0,9 12 1 15,0-11-1 17,-8 11 0-32,8 0 1 15,0-14-1-15,-10 2-2 0,10 12 1 16,0-16-1-16,0 16 1 16,-10-21 0-16,10 9 0 0,0-1 2 0,-11 1-3 15,11-2 1-15,0 0 1 0,-10 1 0 16,10 0 1-16,0 1-1 0,-10 0 1 15,10 2 0-15,0 10 1 0,-11-19 0 0,11 19 0 16,0-14 1-16,-10 14-2 0,10 0 2 16,0-13-1-16,0 13 1 0,-8 0-1 15,8 0 1-15,0 0-1 0,0-13 0 16,-11 13-1-16,11-13-1 0,-12-4 1 16,12 17 0-16,-15-21 0 0,15 11 0 15,-16-2-1-15,8 12 1 0,-1-16 0 16,-1 16 1-16,0 0 1 0,-3 0-2 15,3 0 0-15,0 1 0 0,-3 17-1 16,3 7 1-16,-1 9-1 0,-1 6 0 16,2 4 0-16,-1 5 0 0,1 2-3 0,2 2-4 15,0 1-3-15,8 0-6 0,-15-3-6 16,15-2-7-16,-12-7-13 0,12-2-29 16,-9-10-30-16,9-10-6 0,0-6 4 15</inkml:trace>
  <inkml:trace contextRef="#ctx0" brushRef="#br0" timeOffset="-112975.18">27296 9464 157 0,'9'-35'88'0,"-1"5"-4"0,4 5-6 0,3 4-17 16,1 8-34-16,5 13-11 0,4-16-2 15,0 16-2-15,6 0-2 0,4 0-3 16,0 2-2-16,4 3-5 0,5 2-1 0,1 0-9 15,3 2-13-15,1 1-52 0,-1 1-30 16,-1-1 2-16,-3 0-2 0</inkml:trace>
  <inkml:trace contextRef="#ctx0" brushRef="#br0" timeOffset="-112499.5">27487 9742 201 0,'-11'9'89'0,"1"1"-20"0,10-1-15 16,-17 1-33-16,17-3-21 0,-10 0-3 0,10-2-2 16,-10-1-3-16,10-2 0 0,0 0-7 15,0-1-5-15,0 0-4 0,0 0-6 16,0-1-5-16,0 1-3 0,0 1-10 16,0-2-10-16</inkml:trace>
  <inkml:trace contextRef="#ctx0" brushRef="#br0" timeOffset="-112146.53">27449 9610 157 0,'0'-18'75'0,"-8"3"-10"16,8 0-8-16,0 1-14 0,-10 4-10 15,10 10-14-15,0-19-7 0,0 19 2 16,-9-14-2-16,9 14-2 0,0 0 0 0,0 0-2 15,0-9-2-15,0 9 1 0,0 0-3 16,0 0-1-16,0 1 1 0,5 1-1 16,3 4 2-16,2 0 1 0,7 3 2 15,1 5 0-15,7 5 1 0,4 1-1 0,6 5 1 16,4 4-2-16,5 2-2 0,5 1 0 16,5 4 3-16,0 0-3 0,4 1 0 15,-2 1 1-15,-1-3-2 0,-1 0 0 16,-2-3 2-16,-2-3-1 0,-5-4-3 15,-4-3-2-15,-6-4-2 0,-4-2-1 0,-4-4-3 16,-6-1-3-16,-2-3-4 0,-5-1-5 16,-4-3-8-16,-3-2-21 0,-3-2-40 15,-4 1-24-15,0-1 0 0</inkml:trace>
  <inkml:trace contextRef="#ctx0" brushRef="#br0" timeOffset="-108144.06">21393 9942 149 0,'-23'0'90'15,"-2"0"2"-15,0 0-22 0,-2 6-30 16,1 1-34-16,1 0-5 0,-2 3 1 16,0 1-1-16,2-2-1 0,2 2-1 0,3-2 2 15,1 1-2-15,5 0 1 0,3-1 2 16,11-1-1-16,-6-1 4 0,6 0 1 16,0-2 2-16,4-4 4 0,5-1 1 0,7 0 2 15,5 0 2-15,6-19 0 16,6 4 0-16,8-6-1 0,5-5-2 0,9-7-2 15,5-3-2-15,11-7-2 0,5-6-1 16,11-5-7-16,10-4-2 0,11-5-8 16,5-1-15-16,5-2-65 0,4 2-22 0,0 1 0 15,0-1 0-15</inkml:trace>
  <inkml:trace contextRef="#ctx0" brushRef="#br0" timeOffset="-96362.69">18641 10121 196 0,'38'-20'78'0,"3"-2"-1"0,4 2-22 16,-5-3-30-16,3 0-19 0,2-1-5 15,1 0 0-15,-3 0-1 0,3 0 1 16,1 0-1-16,-1 0-1 0,-1 2 0 0,-1 0 2 16,1 1 0-16,1 3-2 0,-1 1 1 15,-1 2-1-15,-3 0 1 0,0 4-1 16,3 11 2-16,-3-20 0 0,-2 20-1 15,1-13-1-15,-1 13 1 0,-2 0 0 0,4-14-1 16,-5 14 2-16,3 0-1 0,0-14 1 16,-2 14-2-16,3-10 1 0,-3 10 0 15,2-15 1-15,-2 15-1 0,0-17 0 16,1 17 1-16,3-20-1 0,-6 10 1 16,0-2-1-16,0 1 1 0,1 0-1 0,-3-2 2 15,0 0-2-15,0-1 1 0,-6-1-1 16,2 1 1-16,0 1-1 0,0-1 1 15,-5 3-1-15,1-2 1 0,0 1 0 16,2 0-1-16,-4 2 1 0,-1 10-1 16,1-19 0-16,0 19-1 0,-1-19 2 15,1 19-1-15,-4-15 1 0,2 15 1 0,-1-12-2 16,1 12 1-16,-3-14 0 0,3 14 0 16,0-13 1-16,-1 13-1 0,1-12-1 15,2 12 0-15,0 0 0 0,-1-13-2 0,1 13 3 16,2 0 0-16,0-12-1 15,4 12 0-15,-2 0 0 0,4-16 0 0,-3 16 0 16,3-14 0-16,0 14 1 0,3-14-1 16,-6 14-1-16,6-16 0 0,-3 16 0 15,0-18 0-15,0 18 1 0,0-19-1 0,-2 19 1 16,-1-19 0-16,1 19 0 0,-2-17 0 16,0 17 1-16,-2-17-1 0,0 17 0 15,0-17 0-15,-3 17-1 0,3-17 1 16,-2 17 0-16,0-13 0 0,1 13-1 15,-1-13 2-15,4 13-1 0,-4 0 0 0,4-12 0 16,-3 12 1-16,5 0-1 16,0 0 0-16,0 0 0 0,2 0 0 0,0 0 1 15,2 0-2-15,2 0 1 0,3 0 1 16,-3-12 0-16,2 12-2 0,4 0 1 16,-3 0 1-16,3-11 0 0,0 11 0 0,1 0-1 15,1 0 3-15,2-14-3 0,-3 14 0 16,1 0 0-16,1 0 1 0,-3-10-1 15,4 10 0-15,-5 0 0 0,1 0 0 16,0-11 1-16,-1 11-2 0,3 0 1 16,-8-16 2-16,5 16-2 0,-1-15 1 0,-2 15 0 15,-2-19 1-15,2 10-1 0,-1 9 1 16,1-22-1-16,-4 22 1 0,2-18 0 16,0 18-2-16,0-15 2 0,0 15 1 15,0-12-1-15,3 12 0 0,-3 0 1 16,2-13 0-16,2 13 0 0,1 0 2 0,-1-15-1 15,0 15-1-15,5-18 0 0,-1 6 0 16,0-4 0-16,5-2-2 0,-3-1 0 16,3-4 1-16,2-1 0 0,-1-2-1 15,3-1 0-15,2 0-1 0,1 0 1 16,-1-1-1-16,4 2 0 0,0 1 1 0,0 3 0 16,2 2-2-16,0 1 1 0,2 5-1 15,-2 0 1-15,2 3 1 0,0-1-1 16,-2 1 2-16,0-1 0 0,0 1 0 15,-3-2 0-15,1 0 0 0,-2 0-1 0,-2-1 0 16,0 0 2-16,-1-2-1 0,-1-1-2 16,-2 3 1-16,1-4 0 0,-1 3-1 15,-1 0 0-15,1 2 1 0,2 1 0 16,-3 12 0-16,5-16-1 0,-2 16 0 0,4-15 0 16,-3 15 1-16,3-13-2 0,2 13 1 15,0-18 1-15,0 18-1 0,2-17 0 16,-4 17 0-16,4-20 1 0,-3 8 0 15,3 2 0-15,0-3-1 0,-2 2 0 16,2 0 1-16,-2-1-1 0,0 2 1 0,0 10 0 16,0-19 1-16,-3 19-2 0,3-15 0 15,-2 15 1-15,-2-13-1 0,2 13 0 16,-3 0 0-16,1-14 0 0,-4 14 0 16,1 0 1-16,-1-14-1 0,0 14 1 15,-3 0-1-15,3-14-1 0,-3 14 2 0,1-13 0 16,-3 13 0-16,3-11 0 0,0 11 1 15,1-11-1-15,-3 11 1 0,1 0-1 16,-1-12 1-16,-1 12-1 0,3 0 0 16,-3 0 0-16,1 0 1 0,-3 2-2 15,2 3 0-15,-1 1 0 0,-3 4-2 0,1-3 2 16,-1 1 3-16,-2 2-3 0,0-1-1 16,1 0 1-16,-3 1 0 0,0-1-2 15,0-2 2-15,-1-1 2 0,-1 0-1 16,-2-2-1-16,0-2-4 0,0 0 4 0,-4-2 1 15,2 0-1-15,-4 0 2 0,0 0 0 16,-3 0-1-16,-1 0 1 0,-4-11 0 16,-1 11 1-16,-3 0-1 0,-3 0 1 15,-1-12 1-15,-1 12-4 0,-4 0-1 16,-4 0-8-16,-2 0-11 0,0-12-52 0,0 12-33 16,-18 0-4-16,-3 0 1 0</inkml:trace>
  <inkml:trace contextRef="#ctx0" brushRef="#br0" timeOffset="-95746.38">23726 10125 165 0,'0'8'91'0,"0"-6"2"0,0-2-24 0,0 0-26 16,13-14-32-16,3-1-1 0,7-7-1 16,8-6 2-16,6-5 0 0,5-4 0 15,7-2-3-15,7-3 0 0,8-3 0 0,4 0-3 16,7-1 2-16,10 0-2 0,-1 1-1 16,7 1-2-16,4 1 0 0,2 0 2 15,5 1-3-15,1 1-1 0,7 1 1 16,-1 1 0-16,7 0 1 0,2 1-1 15,2 0 1-15,-2 1 0 0,-1 0 0 0,-1 1 0 16,0-1 0-16,2 3 2 0,-3-2-2 16,3 3-1-16,0 3 1 0,-2 0 0 15,0 2 0-15,-3 3-1 0,-3 0 0 16,-3 1-1-16,-3 0 2 0,-1 2-2 16,-2-1 1-16,-1 0 2 0,-1-2-1 0,-6 1 1 15,0-1 0-15,-2-1 2 0,-4-2 0 16,-7 0 0-16,1 1 0 0,-7-1 1 15,-1-1-2-15,-5 4-1 0,-2 0-1 16,-6 2 0-16,-2 2 0 0,-4 0-2 16,-5 4 0-16,-5 0-3 0,-5 2-3 0,-6 5-6 15,-4 10-4-15,-6-16-12 0,-9 16-45 16,-8 0-41-16,-6 0 0 0,0 6 1 16</inkml:trace>
  <inkml:trace contextRef="#ctx0" brushRef="#br0" timeOffset="-94744.72">20004 10119 132 0,'22'-16'83'15,"3"0"1"-15,8-7-5 0,4-3-15 16,5-3-36-16,5-4-22 0,7-3-2 16,4 0 0-16,2-3 0 0,8-1-2 15,2 0 0-15,5 0 0 0,5 0-1 0,9 1-1 16,2 1 1-16,0 1 0 0,6 0 1 16,3 1 1-16,1 0 0 0,2 0 1 15,3-1 0-15,3-1 0 0,3 0 2 16,4-2-1-16,1-4 0 0,1 1 0 15,2-1 0-15,0 0-3 0,-2 0 1 0,2 3-1 16,0 0-1-16,4 3 0 0,2 4 0 16,2 0 0-16,-2 3 0 0,0 4-1 15,-4 1 1-15,0 0 1 0,-6 1-1 16,-1 2 0-16,1-3 0 0,-2 0 0 16,2 0 1-16,-5-1 0 0,3-2 1 0,-4 0 0 15,-5-1-3-15,-2 1 3 0,-1 0 0 16,-1 4-1-16,-2 0 1 0,0 4-1 15,1 2-1-15,-3 4 0 0,2 1-1 16,0 3 0-16,-2 11 1 0,-4-16-1 0,2 16 1 16,-2 0 0-16,-2 0-1 15,0-12 1-15,-2 12 1 0,0 0 0 0,-2 0 0 16,0 0 0-16,-5-13 0 0,3 13-2 16,-6 0 1-16,-3-13 0 0,-1 13-1 15,-5 0 1-15,-2-14-1 0,-2 14 1 0,-2 0-1 16,-4-11 1-16,-2 11 0 0,-2 0 2 15,-2 0-1-15,-5-14 1 0,-1 14-1 16,-3 0 0-16,-3-15 0 0,-1 15 1 16,-4-14-2-16,-2 14-1 0,1-13 0 15,-3 13-1-15,-2-17-4 0,-2 17-5 0,-5-13-4 16,-1 13-14-16,-8 0-35 16,-5 0-48-16,-10 0 0 0,0 12 1 0</inkml:trace>
  <inkml:trace contextRef="#ctx0" brushRef="#br0" timeOffset="-93895.53">23853 12167 181 0,'0'-17'98'0,"0"0"-5"15,0 0-15-15,0 2-31 0,0 1-30 16,0 1-1-16,0 13-4 0,0-16-3 0,-11 16 0 15,11 0-2-15,0 7-1 0,0 12-1 16,0 10-2-16,0 10-3 0,0 16 0 16,6 10-8-16,1 9-7 0,3 7-32 15,0 4-55-15,1 4-4 0,-5 2 0 16</inkml:trace>
  <inkml:trace contextRef="#ctx0" brushRef="#br0" timeOffset="-93596.84">23770 13199 154 0,'-17'-25'98'0,"3"0"-2"16,-3 0 0-16,3 0-50 0,1 6-41 15,1 1 2-15,2 8 0 0,-1 10-1 16,3 0 2-16,8 3 3 0,-12 11-3 16,12 8 0-16,0 11 2 0,2 8-2 15,2 6 1-15,4 7-3 0,0 4 0 0,5 6-3 16,-1 1 0-16,3 2-5 0,-1 2 2 15,1-4 0-15,-1-3-1 0,3-6 1 16,-3-8-1-16,3-5 2 0,-3-13 2 0,3-9-1 16,-1-15 0-16,1-6 1 15,1 0 1-15,-1-29-1 0,1-9-3 0,3-13 0 16,0-13-3-16,2-13-7 0,-1-12-8 16,3-9-9-16,2-10-41 0,-2-5-41 15,-3-4-1-15,5-1 2 0</inkml:trace>
  <inkml:trace contextRef="#ctx0" brushRef="#br0" timeOffset="-93178.97">23853 12293 148 0,'0'0'77'0,"-13"-12"-1"0,13 12-14 0,0 0-15 16,-10 0-17-16,10 0-16 0,0 0-1 16,2 11 2-16,0 12-1 0,4 16 1 0,2 12 0 15,1 14-2-15,-1 10-1 16,2 12-4-16,3 11-8 0,-1 11-1 0,3 10-11 15,1 9-14-15,1 7-72 0,-3 2-5 16,3 2 0-16</inkml:trace>
  <inkml:trace contextRef="#ctx0" brushRef="#br0" timeOffset="-88646.8">29089 17167 158 0,'-9'2'90'0,"9"2"-3"15,-16-1-21-15,16 0-28 0,-15 0-29 16,15 0-4-16,-14-2 0 0,14 1-3 15,-11 0-2-15,11-1 0 0,0 0 0 16,0 0 0-16,0 0-3 0,0 0 1 0,0 0 0 16,5 1 2-16,5 2 1 0,2 3 2 15,5 0 4-15,1 0-1 0,5 4-1 16,2 1 2-16,4 1-1 0,0 0 0 16,2 1 1-16,2 1-3 0,2-2 0 15,-2 0-3-15,2-3 0 0,-2-2 0 0,0-4-1 16,1-4 0-16,-6 0 0 0,1 0-1 15,0-15-1-15,-2 1 1 0,0-6-1 16,-2-3 1-16,0-4 1 0,0-2 0 0,-3-2 2 16,1-2 2-16,2 0 1 15,-2-1 2-15,-1 1 2 0,1 1 5 0,0 2-2 16,2 2 1-16,-3 5 2 0,5 3-1 16,-2 6 0-16,2 14-2 0,4-15 0 15,-2 15-4-15,4 0-1 0,0 2-4 0,0 2 0 16,4 2-3-16,2-1-1 15,1-1-2-15,1-1-4 0,-2-3-1 0,3 0 0 16,-1 0-2-16,-2-23 0 0,1-1 1 16,-1-7-1-16,-2-10 4 0,0-7 2 15,-2-8 2-15,1-4-1 0,-3-5 4 0,0-1 3 16,0 0 0-16,0 1 2 0,2 4 1 16,0 8-1-16,0 7 3 0,3 9-3 15,3 12 0-15,0 10 0 0,3 15-3 16,1 0 0-16,3 0-2 0,1 3-1 15,1 10-2-15,-1 4-1 0,1 2-7 0,2 0-1 16,-3-1-5-16,1-3-7 0,-2-7-8 16,-3-6-18-16,-2-2-24 0,-1 0-25 15,-5-13-13-15</inkml:trace>
  <inkml:trace contextRef="#ctx0" brushRef="#br0" timeOffset="-74167.14">5025 4110 202 0,'0'-14'95'0,"0"14"-16"0,0 0-24 16,0-13-33-16,-10 13-15 0,10-19 3 15,-11 4-1-15,11 0 2 0,-10-6-2 0,10 2 2 16,-12-2 0-16,12 2 1 0,-13 1-1 16,13 3-1-16,-18 5-2 0,7 10 1 15,-1 0-3-15,0 0-1 0,-7 6-2 16,2 18 3-16,-3 9-2 0,-3 13-3 16,2 11 0-16,-1 5 0 0,3 10 0 0,0 3 0 15,7 5 1-15,2 1 0 0,10 0-2 16,0-3-3-16,0-7 3 0,12-7 1 15,9-14 0-15,6-13 0 0,14-13-1 16,4-15 1-16,13-9-1 0,6 0 1 16,7-23 3-16,-1-6-3 0,2-12 2 0,3-8-1 15,-7-8 4-15,-8-6-2 0,-6-5 0 16,-7-4 0-16,-10-2-1 0,-8 0 0 16,-10 1-2-16,-15 2 0 0,-4 4 0 15,0 1 0-15,-23 9-4 0,-6 2 2 16,-2 6-1-16,-10 7-1 0,-4 2-5 0,-1 9-4 15,-1 5-12-15,1 10-17 0,3 16-67 16,-3-10-5-16,5 10 0 0</inkml:trace>
  <inkml:trace contextRef="#ctx0" brushRef="#br0" timeOffset="-73700.19">4827 5314 190 0,'-6'0'86'0,"6"0"-5"15,0 0-19-15,-15 0-16 0,15 2-20 0,-16 18-11 16,5 13-1-16,-1 12 1 0,-9 13-1 15,-2 13 1-15,-1 13-4 0,-10 10 0 16,-3 15-1-16,-6 9-2 0,-3 18-3 16,-5 6-3-16,1 10-1 0,-6 3-1 15,0 5-1-15,1-6-4 0,3-5-1 0,0-9-3 16,5-5 0-16,1-12-3 0,5-9 2 16,6-14-1-16,6-12-1 0,0-13 1 15,8-16 0-15,5-8-2 0,-3-14-6 16,5-8-10-16,1-12-29 0,-3-8-35 15,-1-7-6-15</inkml:trace>
  <inkml:trace contextRef="#ctx0" brushRef="#br0" timeOffset="-73382.42">3527 7772 175 0,'-15'0'94'0,"9"0"-7"0,6 0-16 15,-17 0-26-15,17 16-31 0,0 6-6 16,-8 11 2-16,8 5-3 0,0 6 1 15,4 5 0-15,-2 4-2 0,7 1-2 0,1 0-2 16,0-1-1-16,5-3 1 0,5-7 0 16,1-7-1-16,4-12 2 0,2-17 2 15,6-7 2-15,4 0 2 0,6-35-1 16,3-8 0-16,1-14 0 0,5-11 1 16,4-8-2-16,-7-4 0 0,5-5-2 15,-8 0-2-15,-3 2-3 0,-8 2-1 0,-12 9-1 16,-2 6-2-16,-17 13-3 0,-4 14 1 15,0 12 1-15,-15 13-2 0,-7 14-1 16,-11 0-1-16,-5 5 0 0,-7 12-2 16,-5 3-2-16,1 4-6 0,-3 1-27 0,4 2-56 15,3-3-5-15,8-2 2 0</inkml:trace>
  <inkml:trace contextRef="#ctx0" brushRef="#br0" timeOffset="-72450.08">5639 4508 127 0,'2'4'84'0,"0"2"-7"0,7 2-24 0,-5 4-13 16,4 3-8-16,2 2-10 0,3 4-4 15,1 3-5-15,7 3 0 0,2 3 0 16,3 3-1-16,5 5-1 0,7 3 3 0,3 3-3 16,4 1 2-16,5 4-1 15,4-1 0-15,6 4-1 0,2 1 3 0,6 4-1 16,2 4-3-16,7 4 1 0,-3 6-3 15,9 5-1-15,0 1-1 0,-3 8-1 16,7 3 0-16,-4 4-5 0,1 4 2 16,3 4-1-16,0 4 1 0,-4 0 0 0,-3-4 0 15,-1 0 2-15,-1-4 0 0,-5-7-1 16,-5-6 0-16,-2-5-1 0,-6-8-3 16,0-9 0-16,-8-5-5 0,-1-11-7 15,-9-8-5-15,-3-6-10 0,-4-9-11 0,-4-10-42 16,-6-4-40-16,-8-7 1 0,1-1 4 15</inkml:trace>
  <inkml:trace contextRef="#ctx0" brushRef="#br0" timeOffset="-72051.23">8318 6291 166 0,'-10'8'104'0,"-1"11"0"0,1 11-1 0,-4 9-47 15,-3 8-53-15,3 10-1 0,1 9-2 16,3 5 2-16,-3 0-2 0,13 4-1 0,-12 1 0 16,12 1 1-16,2-1 0 15,8 2-1-15,5-5 2 0,6-5 0 0,1-8 2 16,5-9-1-16,2-9 2 0,6-17 0 15,-2-12 4-15,3-13-1 0,1 0 1 16,2-10 0-16,-2-12 1 0,0-10 1 0,5-9-2 16,-7-6 1-16,0-6-2 0,-2-4 0 15,-2-1-2-15,-6-1-1 0,-4 1 0 16,-7 3-2-16,-10 6-2 0,-4 8-2 16,0 5 0-16,-12 11-3 0,-5 6 0 0,-10 8-3 15,-4 11 1-15,-8 0-3 0,0 0-2 16,-5 0-6-16,-1 0-7 0,4 0-41 15,1 0-45-15,1 0 1 0,4 0 1 16</inkml:trace>
  <inkml:trace contextRef="#ctx0" brushRef="#br0" timeOffset="-69800.76">2702 7663 127 0,'10'-32'68'0,"2"-2"-9"15,-3-2-6-15,-3 1-9 0,2-2-13 16,-4 3-4-16,0 1-19 0,-4 5-7 16,0 2 0-16,0 6 0 0,0 5-1 15,-8 3 0-15,8 12 1 0,-12 0-2 16,-7 0 1-16,19 2-1 0,-12 10 2 15,12 5-1-15,-15 6 0 0,15 0 1 16,0 1 1-16,-8 3 0 0,8 0 0 16,0 0 0-16,0 0-1 0,2-1 0 15,4-1 3-15,-4-2 0 0,7-6 1 16,-5-5-2-16,6-7 1 0,3-5-1 0,3 0 1 16,-1 0 1-16,1-26-1 0,7 6-3 15,-3-6 0-15,5-6-1 0,2-3-1 16,-2-2-2-16,-2-3-3 0,-1 0-1 15,3 0-7-15,-4 2-16 0,-2 1-37 16,-5 4-27-16,-4 4-1 0</inkml:trace>
  <inkml:trace contextRef="#ctx0" brushRef="#br0" timeOffset="-69350.55">2576 7159 142 0,'0'34'75'16,"4"2"-1"-16,0 3-3 0,0 2-10 16,-4 4-27-16,4 2-31 0,0 2-3 15,-2 1 1-15,7 1 1 0,-5 0-4 16,0-4 0-16,2-3 1 0,2-3-3 16,-3-4-3-16,3-3-10 0,-2-4-25 0,2-6-32 15,1-4-20-15,-5-7 0 0</inkml:trace>
  <inkml:trace contextRef="#ctx0" brushRef="#br0" timeOffset="-68401.06">3076 6853 188 0,'10'22'89'0,"7"7"-5"0,1 7-16 0,3 8-42 16,2 7-24-16,2 5 0 0,-3 7 2 15,5 2-1-15,2 6-2 0,-6-1-1 16,0-1 0-16,-3-2 0 0,-3-3 0 0,1-2 1 15,-7-7-1-15,-1-7 1 0,-6-5-2 16,-2-8 1-16,-2-7-1 0,0-6 1 16,0-7-1-16,-6-6-2 0,-2-5-2 15,-5-4 0-15,1 0 0 0,-7 0-2 16,5-22 1-16,-7 10-1 0,1-5 2 0,-3-1 2 16,2-1 1-16,-2-2 2 0,5 0 0 15,-3-1 1-15,7 1 0 0,-5-1 1 16,9-1 2-16,10 1-4 0,-13 3 1 15,13-1 0-15,0 1 0 0,9 1-1 16,-3 0 0-16,10 0-1 0,-1 0-6 0,8 0-16 16,-1 0-37-16,3 1-30 0,0-2-2 15</inkml:trace>
  <inkml:trace contextRef="#ctx0" brushRef="#br0" timeOffset="-68082.39">3516 7210 193 0,'6'-19'75'16,"3"7"-8"-16,1 0-14 0,2-1-21 15,3 2-29-15,1-1-3 0,-1 1-1 0,3-2-1 16,-3-1-5-16,-1-1-1 0,-1-2-8 16,-3-2-6-16,-2-1-2 0,1 0 1 15,-7 1 0-15,0 0 1 0,-2 0 3 0,0 1 8 16,0 1 16-16,-13 1 6 15,3 1 9-15,0 2-1 0,-3 13 2 0,3-14 5 16,0 14 0-16,3 1-1 0,7 5-4 16,-16 9-11-16,16 7-3 0,0 6-1 15,0 8 1-15,0 5-2 0,2 3-3 16,6 4 0-16,3-3-1 0,3 2 0 16,3-4-1-16,1-3-4 0,3-6-4 0,4-4-31 15,2-10-54-15,-3-6-2 0,3-8 2 16</inkml:trace>
  <inkml:trace contextRef="#ctx0" brushRef="#br0" timeOffset="-67301.08">7958 5574 130 0,'11'53'85'0,"1"4"-3"0,-4 8-12 15,-1 4-25-15,1 2-32 0,2 2-9 16,-6-1 3-16,5-2 3 0,-1-7 3 16,-6-6-2-16,0-10 2 0,0-11 1 15,-2-8 0-15,0-13-1 0,0-11-3 16,0-4-4-16,0 0 0 0,0-24-5 0,0-4 0 16,0-9 1-16,2-8-2 0,4-5-3 15,-1-4 0-15,3-1-4 0,4-4-1 16,1 0-2-16,5 3-3 0,-3 0-3 0,3 4-9 15,5 5-24-15,-2 5-22 0,-3 8-22 16,1 9-3-16</inkml:trace>
  <inkml:trace contextRef="#ctx0" brushRef="#br0" timeOffset="-66650.98">8366 5835 178 0,'2'25'80'0,"2"-3"-9"0,0-4-16 0,-2-3-23 16,0-6-26-16,-2 0-2 0,2-7-3 15,2-2 0-15,-2 0-1 0,-2 0 1 16,0-18-1-16,0 1-1 0,0-3-1 0,0-6-2 16,0-3 2-16,0-2 0 0,0-3 1 15,0 1 0-15,0 2 1 0,0 5-1 16,0 8 5-16,0 18-1 0,0 0 3 16,0 0-1-16,0 7-1 0,0 22 0 15,0 9 1-15,0 13-3 0,0 11 1 0,0 9-2 16,5 4 0-16,3 7 0 0,6-2-2 15,5-3-1-15,-3-7 1 0,7-9-1 16,0-12 2-16,6-13 3 0,-2-13-4 0,6-14 0 16,0-9 0-16,0 0 0 15,2-19 0-15,-2-9 0 0,-2-10 0 0,-6-11 1 16,0-6-4-16,-5-6 0 0,-3-3 4 16,-1 2 0-16,-3-1 2 0,-7 6 1 15,-2 1 2-15,0 6 1 0,-4 6 0 0,0 10 1 16,0 5-1-16,0 11 0 15,-10 18 2-15,10 0-2 0,-14 0-1 0,5 9 2 16,-1 12-3-16,4 6 0 0,6 6-1 16,-17 4-1-16,17 1-2 0,0-2 0 15,0 3-3-15,0-4-2 0,6-3-1 16,1-7-4-16,3-2 1 0,6-8-1 16,-1-2 1-16,6-4 1 0,3-3 1 0,1-3 2 15,4 2 1-15,-2-3 3 0,2 2 3 16,-4 1 3-16,0 1 0 0,-1 2 0 15,-1 2 0-15,-2 2 0 0,-1 3 1 0,-3 2 0 16,0 3 0-16,-7 2-2 0,0 4-1 16,-8 0-1-16,0 2-1 0,-2 2 3 15,0 0-4-15,0 2 0 0,-12-2 0 16,0 1-2-16,-1-2 0 0,-8-1 1 16,3-4 0-16,-1-3 0 0,-3-3 1 15,-1-5-4-15,-4-4 4 0,4-6 0 0,0-3-2 16,3 0 0-16,3 0-1 0,5-24-1 15,4 5-1-15,8-6-1 0,0-5-3 16,0-4 1-16,0-4-9 0,6-2-23 16,2-5-36-16,9-3-19 0,-3-2 2 0</inkml:trace>
  <inkml:trace contextRef="#ctx0" brushRef="#br0" timeOffset="-66290.61">9116 5752 129 0,'12'0'89'0,"7"0"-4"0,-5 0-15 0,9-13-21 16,0 1-33-16,0 1-13 0,1-3-3 15,5 0 0-15,-4-3-2 0,0 4-5 16,-2-3-7-16,0 2-9 0,-5 0-23 0,-3 3-36 16,-5-3-10-16</inkml:trace>
  <inkml:trace contextRef="#ctx0" brushRef="#br0" timeOffset="-66115.79">9308 5434 143 0,'-12'-15'94'0,"-5"-2"-3"16,5 1-16-16,2 1-26 0,10 4-42 15,-13 11-2-15,13-10 0 0,0 10 1 16,0 4 1-16,0 8-1 0,6 7 0 16,-2 7 2-16,5 10-2 0,-5 8-1 15,4 7-3-15,0 8-2 0,-3 5-2 16,5 4-4-16,0 3-7 0,1 2-16 0,-1-5-33 16,-2-2-36-16,3-6-2 0</inkml:trace>
  <inkml:trace contextRef="#ctx0" brushRef="#br0" timeOffset="-65233.27">8190 6765 190 0,'0'6'94'15,"0"-2"1"-15,0-2-33 0,8-2-44 16,11 0-16-16,4 0 1 0,10-21 0 0,8 4 0 15,11-6 1-15,6-3-1 0,12-2 0 16,6-2 2-16,5-2-1 0,2-4 0 16,5 1 0-16,1-3 0 0,0 0-2 0,-6 1-2 15,-2 3-1-15,-5 1-4 0,-8 3-1 16,-8 4-13-16,-6 4-34 0,-15 3-46 16,-6 4-1-16</inkml:trace>
  <inkml:trace contextRef="#ctx0" brushRef="#br0" timeOffset="-62983.83">3961 5099 144 0,'-13'0'79'0,"13"0"-2"15,0 0-17-15,0 0-24 0,0 0-18 0,0 0-10 16,4 1 3-16,5 6-3 0,3 2 0 16,0 1-1-16,7 0 2 0,-2 2-1 15,3 0-1-15,3 1 0 0,0-1-1 16,-1-3-1-16,5 0 0 0,2 1-1 15,-2-3 0-15,4-5-1 0,2-2-1 0,2 0 0 16,7 0 1-16,-3-14 0 0,4-1-1 16,3-5 0-16,3-5 0 0,3-6-1 15,0-1 0-15,-1-2 1 0,5 0-1 16,-2-3 0-16,-4 3-1 0,3 3 3 16,-3 5 1-16,-2 1-1 0,-3 7 0 0,1 6 1 15,-5 12 1-15,2 0-3 0,-6 0 3 16,7 0 0-16,-7 0-1 0,6 4 0 15,1-2 0-15,1-2-1 0,3 0 1 0,2 0-2 16,1-17 0-16,7-2 1 0,-2-4-2 16,0-5 0-16,0-6-1 0,-1-4 0 15,-3-3-1-15,0-1-4 0,-5 0-2 16,-3 2-4-16,-7 2-4 0,0 5-8 16,-6 3-12-16,-4 6-36 0,-4 4-37 0,-3 5 0 15</inkml:trace>
  <inkml:trace contextRef="#ctx0" brushRef="#br0" timeOffset="-59234.49">3744 7481 176 0,'-13'5'59'16,"13"3"-13"-16,-16 3-7 0,16 2-8 0,-15 2-8 15,15 1-8-15,-18 2-3 0,11 0-4 16,-1 1-4-16,-4 0-1 0,3 2-1 15,9-1 1-15,-14 0-1 0,14 1 3 16,-12 0 1-16,12-1-4 0,-11 1 0 16,11 0 0-16,0-2 3 0,0 3-4 0,0-1 0 15,0 1 1-15,0 2-2 0,0-1 0 16,0 1-1-16,0 3 2 0,0-3 1 16,4 0 0-16,0 0-3 0,1-1 2 15,-3-2 1-15,6 0-1 0,-6-2 6 16,6-2-2-16,-2 0-2 0,3-1 0 0,1-4-1 15,0-2 0-15,1-1 2 0,1 0-1 16,-2-5-1-16,3 1-1 0,1 0-2 16,3-4-1-16,-3 1 4 0,1 0 0 15,3-2 1-15,-1 0 0 0,2 0 1 0,-5 0 0 16,5-17 3-16,-5 17-1 0,7-20 1 16,-3 7-2-16,-3-3 0 0,6-2 0 15,-7-2 0-15,7-4-1 0,-7-4 0 16,7 0-4-16,-5-2 1 0,3-1 0 15,0 0 0-15,-5 0 0 0,3-1 4 0,1-1-6 16,-5 3 1-16,1-2-1 0,3 3 1 16,-5 0 0-16,0 0 0 0,-1 3-2 15,-3 1 2-15,-2 0 0 0,2 1-4 16,-5 2 5-16,-1-1 0 0,2 2-1 16,-4-1-1-16,0 1 2 0,0 3-2 0,0-3 1 15,0 2-1-15,-9 1 0 0,9 2 2 16,-10-2-2-16,10 4 1 0,-12 0 0 15,12 1 0-15,-19 3-2 0,13 10 1 16,-4-19 1-16,-1 19-1 0,1-14 2 16,-2 14-2-16,-3 0 1 0,-1 0-2 0,1-10 2 15,-4 10 0-15,5 0 0 0,-5 0 1 16,3 1-1-16,-3-1 0 0,3 3 0 16,-3 0-1-16,5 3 0 0,-7-1 1 15,6 3 0-15,-1-1-1 0,-1 4 1 0,5 0-1 16,-5-2-1-16,5 5 4 0,0-3-2 15,-3 4 0-15,5-1 0 0,-3 1 0 16,3 1-2-16,-2 1 2 0,1-1 0 16,1 0 0-16,0 2 0 0,-1-1 0 15,11 3 0-15,-14 1 0 0,14 1 0 16,-13 3 0-16,13 2 0 0,-10 2 2 0,10 3-1 16,0 1 0-16,-10 1 0 0,10 4-1 15,0 0 1-15,0 0 1 0,0 1 1 16,2 1-2-16,0-2-1 0,2 0 0 0,-2-4 0 15,6 2 0-15,-3-2 0 16,3-5 2-16,-2-1-3 0,4-4 1 0,1-1-1 16,-1-5 2-16,4-3 0 0,3-3 0 15,-5-3 2-15,9-4-1 0,-6-5 0 16,7 0-1-16,-1 0 1 0,2-14 0 0,-1 0-1 16,3-3 1-16,-2-6 0 15,2-2-1-15,4-2-1 0,-4-2 0 0,-3-4 1 16,3-2-2-16,0-2 0 0,2 1 1 15,-4 0 1-15,-5 2-2 0,3-1 1 16,-1 4 0-16,-5 3 1 0,1 2 3 0,-3 2-4 16,-1 2 1-16,-8 0 0 0,5 2-1 15,-7 1 0-15,0 1 0 0,-2 1 0 16,0 3 0-16,0-4 0 0,-13 3-2 16,7-1 2-16,-4-1 0 0,-3 0 0 15,-3-2-2-15,1-1 2 0,1 1-1 0,-5 0 1 16,1 0-1-16,1 0 1 0,-3 1 0 15,3 1-1-15,-2 1 0 0,1 1 0 16,1 1 0-16,3 2-1 0,-5 12 1 16,5-17-1-16,-3 17 1 0,3 0 0 15,1 0-1-15,1 0 1 0,0 2 0 0,-1 7 1 16,3 4 0-16,-1 3 1 0,-1 4-1 16,4 5 2-16,-5 5-2 0,3 3 1 15,0 6 2-15,1 6-3 0,9 2 0 0,-14 3 1 16,14 4-1-16,0 2-1 0,-8-2 1 15,8 1-2-15,0-3 2 0,4-3-1 16,-2-3-2-16,4-8 3 0,2-4 1 16,1-7-1-16,3-7 1 0,0-10 0 15,7-7 1-15,-2-3 0 0,3 0 0 16,1-21 0-16,0-1 0 0,1-5-1 16,-3-7 0-16,8-4 2 0,-9-3-2 0,5-2-1 15,-4 0 0-15,1-4 0 0,-5 2 0 16,-3 1 0-16,-1 0 0 0,-7 3 0 15,2 1-1-15,-6 4-2 0,0 2 1 16,0 4 0-16,-19 3-1 0,9 1 0 0,-6 5-2 16,-3 2-1-16,0 1 1 0,-1 1 0 15,-3 5-3-15,0 12 0 0,2-17-4 16,-1 17-2-16,1 0-17 0,5 0-40 16,-3 0-31-16,7 5-1 0</inkml:trace>
  <inkml:trace contextRef="#ctx0" brushRef="#br0" timeOffset="-57383.74">4151 7514 126 0,'0'-15'87'0,"0"15"-7"0,-15-16-12 16,15 16-15-16,-6-19-17 0,6 19-23 15,-10-17-9-15,10 17-1 0,-11-16 0 16,11 16-1-16,-12-16 0 0,12 16 1 16,-19-17 0-16,13 17 0 0,-4-16-1 0,0 16 0 15,-3-14 2-15,1 14 0 0,-1 0 1 16,-3-12-1-16,1 12-1 0,1 0 0 15,-5 0-1-15,5 2 0 0,-5 4 0 16,5 3-2-16,-7 2 1 0,7 4 0 16,-5 3 1-16,5 2-1 0,-3 4 0 15,3 2-1-15,1 0 1 0,1 3 0 0,1 1-1 16,-1 0 1-16,4 0-2 0,8 1 0 16,-15-2 1-16,15 1 0 0,-10 0-1 15,10-1 3-15,0-3-2 0,0 0 0 0,0 0 2 16,0 0-1-16,0-2 0 0,2-1 1 15,4 1 0-15,-4-1 2 0,2 1-1 16,5 0-1-16,-1-4 1 0,-4 3-1 16,6-3-1-16,-1-1 0 0,-5-1 1 15,6 0-1-15,-2-4 1 0,-3 1 0 0,5-3 1 16,-6-1-1-16,2-1 0 0,5-1 2 16,-5-5 1-16,2-1 0 0,2-3-1 15,3 0-1-15,-3 0-1 0,5 0 0 16,3-16 3-16,-3 4-1 0,5 0-1 15,3-4-1-15,0-3 0 0,-1-2 0 0,5-5-1 16,2-1 1-16,-2-1 1 0,4-2-2 16,0-1-1-16,-4 0-1 0,4 1 1 15,-6 0 0-15,2-1 0 0,-5 2 0 16,1 1 1-16,-4-1-1 0,1 3 0 16,-7 0 0-16,-3 0 0 0,-4 4 0 0,1-4 0 15,-7 2 0-15,0-1 1 0,0 1-1 16,0 0 1-16,-13 0 0 0,3 1-1 15,0 0 0-15,-3 1 0 0,-5 1-1 16,3 2 0-16,-6 1 1 0,5 1-1 16,-5 2 0-16,1 1-2 0,-1 3 1 0,2 11 1 15,-1-18 1-15,-1 18-1 0,-2 0 1 16,5-11-1-16,1 11 0 0,-2 0 0 16,5 2 0-16,-5 1 0 0,5 2 1 0,1 4 0 15,-1 0 0-15,-3 2 1 16,3 4-1-16,2 0 0 0,-3 3-1 0,1-1 1 15,-1 4 0-15,3 2 0 0,-7 1-1 16,5 1 0-16,-1 1-1 0,-1 1-3 16,1-1-2-16,3 2 0 0,-1-1-5 0,3 1-3 15,-2-2-4-15,12 3-18 0,-13-3-38 16,13-1-33-16,0 1 0 0</inkml:trace>
  <inkml:trace contextRef="#ctx0" brushRef="#br0" timeOffset="-50849.95">4866 4972 133 0,'0'0'75'0,"0"0"-5"0,0 0-9 0,-14-10-11 16,14 10-16-16,-7-11-17 0,7 11-13 16,-16-14-1-16,16 14 0 0,-15-20 2 15,7 8-1-15,0 1 1 0,-3-2 0 0,-1-1-2 16,2 1 1-16,-3-1-1 0,-1 2 1 16,1-4-2-16,1 4 0 0,0-3-1 15,1 3 0-15,-1-2 0 0,2 3-1 16,1-2 1-16,1 2 0 0,0 1-1 15,8-2 0-15,-15 2 1 0,15 10 0 0,-8-20-1 16,8 20 1-16,0-16 0 16,0 16 0-16,0-20 1 0,0 7-2 0,0 1 3 15,2-3 0-15,6 1-1 0,-6-5 0 16,3 1-1-16,1-5 1 0,-2-1 0 16,2 0 2-16,-2-4-1 0,2-1 1 15,-4 1-2-15,3-1-1 0,1 1 1 16,-6 1 0-16,2-1 0 0,-2 3 0 0,2 1-2 15,-2 1 0-15,0 3 0 0,0-1-1 16,0 5 2-16,0 1-1 0,0 2 0 16,0 3 0-16,0 10-1 0,0-19 0 0,0 5 0 15,2 2 2 1,4 12-2-16,-4-12 2 0,4 12-2 16,-1-13 0-16,3 13 2 0,-4-14-1 15,4 14 0-15,3-16 1 0,-5 16-1 16,4-19-1-16,3 7 2 0,-3 1-1 0,2-3 1 15,3 2 0-15,-3 0-1 0,1-1 1 16,-1-1 0-16,0 0 0 0,-1-1 0 16,1 1 1-16,3-1-2 0,-3-1 1 15,2 0 1-15,-5 3 0 0,1-2 0 16,0 2-1-16,1 1 0 0,-3 3-1 0,-2 9 1 16,0-19-1-16,3 19 0 0,-5-12 0 15,4 12-1-15,-6 0 0 0,2 0 0 16,5 0 2-16,-7 0-1 0,4 0 0 0,-2 0-1 15,4 5 2-15,-2-1 0 16,3 1-1-16,1 0 0 0,-2 0 0 0,5-1 0 16,-3-1-1-16,0 2 1 0,3-4 0 15,-1 2 0-15,-1-1-1 0,1 0 0 16,0-1 1-16,-1-1 0 0,1 4 0 16,-2-4 0-16,3 1 0 0,-3 1 1 15,3 1-1-15,-3 1 1 0,2-1 0 0,-1 3 0 16,-1 0 0-16,0 3-1 0,-1 1 1 15,1 0 1-15,-2 2 0 0,2-1-1 16,1 5 0-16,-1 0-2 0,1-1 2 16,-5 3-1-16,4-1 0 0,-2 3 2 0,5 0-1 15,-5-1-1-15,-2 2 1 0,5 0-1 16,-3 3 1-16,2 0 0 0,0 0-1 16,-3-1 1-16,1 1-1 0,2 0 0 15,-4 0 0-15,3 1 0 0,-1-2 3 16,-2 1-3-16,2-2 0 0,1 1 0 0,-5-2 0 15,4-2 0-15,-4-1 0 0,2 0 0 16,-3-4 1-16,-1 0-1 0,0-2-3 16,2 1 4-16,-2 0 0 0,-2 1 0 15,0 0 0-15,0 0 0 0,0 0 0 16,0 1 0-16,-13 3-2 0,13-1 1 0,0 4 1 16,-10-2-1-16,10 2 0 0,-12 2-1 15,12 0 1-15,-11 2 0 0,11-2 0 16,-12-1 0-16,12-2 1 0,-10 1 2 0,10-3-3 15,-11-1 0-15,11-1 1 16,-8-2 1-16,8 0-2 0,-12-1 0 0,12-2 1 16,-15-1 0-16,7 0 0 0,2 1 1 15,-9-4-1-15,7 5 0 0,-6-5-2 16,-1 3-1-16,3 1 3 0,-1-1 0 0,-5-1-1 16,1 0-1-16,1-1 1 15,1 1-2-15,1-1 4 0,-3-2-1 0,3-1 1 16,1-2 0-16,1 1-1 0,-3-3 0 15,1 1 1-15,1 0-1 0,1-2 0 16,0 1-1-16,-1-1-2 0,1 0 2 0,2 1 0 16,-3-1 0-16,-1 0 0 15,-3 2 0-15,3-2 0 0,1 2 1 0,-3-1-1 16,3-1 1-16,1 0-1 0,-3 0 0 16,5 0 0-16,-2 0 0 0,-1 0 0 15,3 0 0-15,0-16 0 0,-1 16-1 0,1-18 1 16,10 7 0-16,-15-3 0 0,15 0 0 15,-12 0 0-15,12-1 0 0,-16 0 1 16,16 0-1-16,-15-1 0 0,15 0 0 16,-12-2 0-16,12 2 0 0,-13 0 0 15,13-1 0-15,-14 2 0 0,14-1 1 0,-17 1-2 16,17 1 1-16,-12-3 0 0,12 1 0 16,-13-1 0-16,13 1 0 0,-8-1 0 15,8 2 0-15,0-1 0 0,-10 0-1 16,10 0 0-16,0 2 1 0,0 0 0 15,0-1 0-15,0 2-2 0,0-3 2 0,0 0-1 16,0 0 0-16,0-3 0 0,0 2 0 16,0-1 1-16,0 1-1 0,4-1 0 15,-2-1-1-15,-2 1 2 0,2-2-1 16,4 0 0-16,-2-1 2 0,1 0-2 0,1-1 1 16,2 1-1-16,-4 0 0 0,7 3 0 15,-3-1 1-15,-2 0-1 0,2 0 2 16,5-3-1-16,-3 3 0 0,2-4 1 15,-1 0-1-15,1 1 0 0,-2 1 0 0,3-1 0 16,-3 1 1-16,3 0-1 16,-1 1 0-16,-2-1 1 0,3 0-1 0,-1 1-1 15,1 1 0-15,-1 1 1 0,-2 2 0 16,3 3 0-16,-3 0-1 0,0 1 2 16,3 12-1-16,-3-19-1 0,0 19 0 15,1-13 2-15,-1 13 0 0,3-10-1 16,-3 10 0-16,-2 0 0 0,0 0 0 0,3 0-1 15,-3 0 0-15,2 0 1 0,1 0 1 16,-1 4-1-16,0 2-1 0,-1 3 1 16,1 2 0-16,2 1 1 0,5 2 0 15,-5 1-1-15,3 1 0 0,3 1 0 0,-1 1 0 16,1 1-1-16,3 0 2 0,-2-2 0 16,-1 1 0-16,3-1-2 0,0-2 0 15,-5 2 1-15,5-2 1 0,-5 0-1 16,1-1 0-16,0 1 1 0,-1 1-1 0,-4 0 0 15,-1-1 0-15,-1 1 2 0,-2 1 0 16,1 1 1-16,-1 1-2 0,0 1 1 16,-4 0 1-16,5 3-2 0,-7 0 0 15,0 1 0-15,0 3-1 0,2-1 1 16,-4 0 1-16,0 1-1 0,0 1 0 0,0-1-1 16,0 1 0-16,0 0 0 0,-10-2 1 15,10 0-1-15,-11-2 1 0,11-1-1 16,-10 0-1-16,10-1 0 0,-12-1 1 15,12-2 0-15,-13 0 1 0,13 0 1 16,-18-3-2-16,9 2 0 0,3-1 1 0,-4 1-1 16,-3-2 1-16,3 0 1 0,-2 0-2 15,-1-2 0-15,-3 1 0 0,1 0 0 16,1-1 0-16,-3-3 1 0,3 1-1 16,-5-2 3-16,5 0-2 0,-1-2-1 15,-1-2 2-15,-1 0 0 0,5 1-2 0,-5-3 1 16,3 0-1-16,1-2 1 0,-1 2 0 15,-3-3-1-15,5-1 0 0,-1 0 1 16,1 0-1-16,0 0 1 0,-1 0 0 16,-3 0-1-16,3 0 0 0,1-12 0 0,0 12 0 15,-1 0 0-15,3-12 0 0,-3 12 0 16,3 0 0-16,-2-15-1 0,1 15 1 16,-1-13 0-16,2 13 0 0,-1-10 1 15,1 10-1-15,4-14 1 0,-3 14-1 16,-1-14 1-16,-4-1-1 0,-5-4 0 15,19 6 0-15,-12-1-1 16,12 0 0-16,-15-4-1 0,15-1 1 16,-12 0-2-16,12-1 1 0,-11 1 0 15,11-3 1-15,-10-1-2 0,10 2 1 0,-10-1 2 16,10 1 0-16,0-2-1 0,-13 3-1 16,13 1 1-16,0-2 0 0,-10 2 0 15,10-1-1-15,0 2 1 0,-8-1 0 16,8 0-1-16,0 1 2 0,0-1-1 15,0-1 1-15,-11 0-1 0,11 1 1 0,0-1-1 16,0 0-1-16,0 3 1 0,0-2 0 16,5 1 0-16,-3 0 0 0,0 3 1 15,0-1-1-15,0-2 0 0,4 4 0 16,-2-4 0-16,4 3 2 0,-3-1-1 16,3-1 0-16,2-2 0 0,-2 0-1 0,3 0 0 15,-3-3 1-15,2 2-1 0,3 1 1 16,-3-3 0-16,2 2-2 0,3 2 1 15,-7 2 0-15,7-1 0 0,-3 3 1 16,-2 3 0-16,-1 11-1 0,5-18 1 0,-6 18 0 16,7 0 0-16,-7 0 0 15,7 0 0-15,-7 0 0 0,8 0 0 0,-3 4 0 16,-1 2 1-16,3 2-1 0,3-2 0 16,-3 2 0-16,3-2 0 0,-3 3 1 15,3 0-1-15,-1-1 0 0,2 0 1 0,1 0-1 16,-3-2 3-16,1 1-2 0,-1 0-1 15,2 0 1-15,-5-1 3 0,5 2-4 16,-7 0 0-16,5 0 1 0,-1 2 2 16,-3 2-1-16,-1-2-6 0,0 4 5 15,1 0 3-15,-3 3-3 0,0 0-3 0,1 3 0 16,-5 0 6-16,2 1-2 0,0 0-3 16,-3 0 3-16,1 0 0 0,-4 0-1 15,2-2-1-15,0 0 1 0,-2-2 0 16,-2-1-1-16,0-3 0 0,0-1 0 15,0-2 0-15,0 0 0 0,0-4-1 0,0 1 1 16,0-3 0-16,0 1 0 0,0 0-1 16,0-1 1-16,0 3-1 0,0 0-1 15,-10 3-1-15,10 0-3 0,-10 3 0 16,10-1-7-16,-11 2-1 0,11 0-6 0,-10 4-2 16,10-4-17-16,0 3-38 0,-10-2-32 15,10 0 2-15</inkml:trace>
  <inkml:trace contextRef="#ctx0" brushRef="#br0" timeOffset="-45231.73">4198 7765 169 0,'2'0'75'0,"3"-15"-15"16,1 15-14-16,-4-18-12 0,4 18-15 15,-2-18-11-15,6 18-6 0,-1-13-2 16,-3 13-1-16,2-11 0 0,3 11 2 0,-7 0-1 16,4-12 1-16,-4 12-2 0,2 0 1 15,-4 0-2-15,0 0 1 0,0 0-2 16,-2 0-4-16,5-11-11 0,-5 11-6 16,0 0-8-16,0 0-12 0,0 0-17 0,0 0-25 15</inkml:trace>
  <inkml:trace contextRef="#ctx1" brushRef="#br0">12453 300 0</inkml:trace>
  <inkml:trace contextRef="#ctx0" brushRef="#br0" timeOffset="152430.01">5846 3193 189 0,'-11'0'75'0,"11"0"1"16,-8 0-17-16,8 0-31 0,-12 0-36 16,12-14-9-16,0 14-6 15,0 0 0-15,0 0-1 0,0 0 1 0,0 0-4 16,0 0 5-16,2-9 1 0,4 9 4 15,-4 0-1-15,0 0-22 0</inkml:trace>
  <inkml:trace contextRef="#ctx0" brushRef="#br0" timeOffset="152779.71">5960 3122 207 0,'0'-12'79'0,"0"12"-8"16,0 0-15-16,0 0-15 0,0 0-17 15,-11 0-17-15,11 0-6 0,0 0 2 0,0 0-1 16,0 7-1-16,-10 3-1 0,10 8 1 16,-13 4-1-16,5 7 1 0,-4 5-1 15,-3 5 1-15,1 5-1 0,-7 6 0 16,0 2 0-16,-1 2 0 0,-3 2 0 15,0 2 0-15,-4-1 1 0,4-3-1 0,3-5 1 16,-1-4-2-16,4-7 1 0,3-5 2 16,-1-7-2-16,5-4 0 0,1-7 1 15,11-1 1-15,-12-8-2 0,12-1 0 16,0-2 0-16,0 1 1 0,0-4-1 16,0 1-5-16,0 0 2 0,6 2-7 0,-4-3-22 15,7 0-37-15,-5 0-22 0,4 0-4 16</inkml:trace>
  <inkml:trace contextRef="#ctx0" brushRef="#br0" timeOffset="153295.37">5575 3445 144 0,'0'0'73'0,"0"0"-6"16,-8 0-4-16,8 0-13 0,0 0-13 16,0 0-15-16,0 0-15 0,0 0-6 15,0 0-2 1,0 0-1-16,0 4 0 0,0 6 2 15,0 5 0-15,0 3 0 0,4 4 0 0,-2 2 1 16,0 5-2-16,4 3 1 0,-2 1 1 16,-2 1-1-16,7 0 0 0,-5 0 0 15,4 1 0-15,-6-2 0 0,6-4 0 16,-3-3-1-16,1-3 1 0,-2-5 0 0,2-4 0 16,-4-3 1-16,2-4-1 0,3-1 0 15,-5-2 0-15,-2-3 0 0,2 0 1 16,-2-1 2-16,2 0-3 0,2 0 6 15,-2 0 0-15,-2 0 1 0,4-12 1 0,4 12-2 16,-4-21 2-16,5 5-3 16,1-3 2-16,2-5-1 0,3-1-3 0,4-5-1 15,-5-1-1-15,5-1 0 0,-5-4-1 16,7 1 1-16,-3 0-1 0,-3 1 0 16,-1 3-1-16,3 1-1 0,-3 5-5 0,-3 5-9 15,1 3-55-15,-4 6-27 0,-4 11 0 16,1-13 0-16</inkml:trace>
  <inkml:trace contextRef="#ctx0" brushRef="#br0" timeOffset="154145.35">5993 2801 129 0,'0'0'28'0,"0"1"-8"16,-11 5-5-16,11 7 0 0,-10 6 12 15,10 8 0-15,-12 8 0 0,-1 7 0 16,1 6 0-16,-5 7 1 0,1 5-2 15,-1 5-2-15,-2 5-6 0,-1 4-16 16,-3 3-1-16,2 1 0 0,1-2 1 0,3-5-2 16,-3-3 0-16,5-3-2 0,-1-9 4 15,5-3-2-15,3-9-2 0,8-4 5 16,-10-7-4-16,10-7-2 0,0-3-3 16,0-6-14-16,0-7-25 0,0-4-36 15,0-5-4-15</inkml:trace>
  <inkml:trace contextRef="#ctx0" brushRef="#br0" timeOffset="154730.24">5548 3259 166 0,'0'-13'79'0,"0"1"-6"0,0 0-9 0,0-1-14 15,-8 2-21-15,8 11-23 0,0-18-3 16,0 18 0-16,0-14 0 0,0 14-2 15,0 0 0-15,0 0 0 16,0 13-2 0,2 3 2-16,4 8-2 0,-4 4 1 0,2 6 1 15,3 5 0-15,-3 5 1 0,2 5 0 16,-2 3-3-16,4 2-3 0,-4 0 5 16,3 1-1-16,-3-1 0 0,2-3 0 0,-2-2 0 15,0-5 0-15,2-6 0 0,-1-4-1 16,1-7 4-16,-4-5-1 0,2-4 2 15,0-6 1-15,-2-5 1 0,6-5 1 16,-3-2 0-16,-1 0 0 0,2 0 1 16,4-18-1-16,3 2 0 0,-1-1-3 0,0-6-2 15,9 0-1-15,-4-2 1 0,1-1-1 16,5 1-1-16,0-2 1 0,-1 0-1 16,-1 1-1-16,2 1 1 0,-7 3-1 15,3 2 2-15,-2 3-1 0,-1 3-1 16,-6 4 1-16,1 10 0 0,-7-15-1 0,4 15 2 15,-6 0-1-15,0-9 1 0,5 9 0 16,-7 0-2-16,0 0-3 16,2 0-5-16,-2 0-6 0,0 0-40 15,0 0-47-15,0 0 2 0,0 0-1 16</inkml:trace>
  <inkml:trace contextRef="#ctx0" brushRef="#br0" timeOffset="157114.2">5827 4389 158 0,'4'0'73'0,"0"0"-6"16,-4 0-13-16,5 0-22 0,1-12-18 15,4 12-12-15,3 0-1 0,-1 0 1 0,9-12-2 16,1 12 2-16,7-14-1 0,4 14 1 16,3-19 1-16,7 19 1 0,2-15 1 15,7 15 2-15,0 0-1 0,6 0-1 16,4 0 3-16,0 0-2 0,4 14 0 16,2 7 1-16,0 11-4 0,7 8 0 0,-5 13-2 15,0 9-1-15,5 10 2 0,-5 9 0 16,2 5-1-16,-4 4 0 0,1 4-1 15,-5 0-1-15,-4-3 2 0,-4-1-1 16,-3-5 1-16,-7-3-1 0,-1-6 1 16,-10-5-1-16,1-6 0 0,-3-4-1 0,-11-5-2 15,3-4-10-15,-4-3-58 0,-5-3-23 16,1-3 1-16</inkml:trace>
  <inkml:trace contextRef="#ctx0" brushRef="#br0" timeOffset="159295.24">4060 7239 154 0,'4'-11'53'0,"-2"11"-1"0,0-18 1 16,-2 18 2-16,0-15-8 0,0 15-6 15,0-12-16-15,0 12-18 0,-6-11-3 16,6 11-1-16,-13-13 0 0,13 13 2 0,-16-14-4 15,10 14 0-15,-5-13 0 0,1 13-1 16,-2-11 0-16,-1 11 0 0,1 0 0 16,-5 0 0-16,3-11 1 0,1 11-1 15,-5 0 1-15,3 1 0 0,-3 3-1 16,3 1 4-16,-3 2-4 0,1 4 2 0,1 5-1 16,-1 6-1-16,3 6 0 0,-7 4 4 15,4 8-4-15,1 4-1 0,3 6 2 16,-3 6-4-16,1 6 3 0,5 4 0 15,0 6 0-15,10 3 0 0,-13 1 0 16,13 3-4-16,0-1 5 0,0-3-1 0,7-5-1 16,-3-4 2-16,10-4 0 0,3-9-1 15,3-7 2-15,3-6 0 0,2-10 1 16,4-8 2-16,4-10 0 0,2-11-1 0,4-1 0 16,-3 0 0-16,7-24 0 0,0-1-1 15,-1-9 1-15,1-6-2 0,1-5 1 16,-1-4-2-16,-6-3-1 0,-4-1 2 15,0 0-2-15,-8-3 1 0,-6 2 0 16,-5 2 0-16,-10 2-1 0,-4 0 1 16,0 3-1-16,-12 4 1 0,-3 3 0 15,-7 2 0-15,-3 5 0 0,-6 5 0 0,-4 1 0 16,-2 7 0-16,-5 1 1 0,7 4 1 16,-2 4-3-16,4 11-1 0,2 0-5 15,4 0-5-15,6 0-10 0,3 11-35 0,5 6-47 16,3 2 0-16,10 5-1 15</inkml:trace>
  <inkml:trace contextRef="#ctx0" brushRef="#br0" timeOffset="159909.01">3791 8722 172 0,'0'8'96'0,"2"-2"-1"0,0 0-14 16,-2 1-32-16,0-2-44 0,0 0-1 15,0 0-2-15,0-4-1 0,0 0 0 16,0 0 0-16,0-1 0 15,0 1 0-15,0 0 1 0,0 0-1 0,0 0 0 16,0 1 0-16,0 1 0 0,0 0 2 16,0 1-2-16,0-2-1 0,0 2 0 15,4-1 0-15,-2-1 0 0,-2 1 1 0,0-1 0 16,0 1-1-16,0-1 2 0,3 0-6 16,-3-2 3-16,0 0-2 0,0 0-6 15,2 0-23-15,4 0-62 0,-4 0-4 16,2-15 1-16</inkml:trace>
  <inkml:trace contextRef="#ctx0" brushRef="#br0" timeOffset="160557.18">8913 7726 173 0,'15'3'104'0,"1"-1"1"16,-5-1-17-16,-5-1-19 0,0 0-45 15,-2 0-8-15,-4 0-4 0,0 0-8 16,0 0-14-16,-10-12-33 0,10 12-62 15,-17 0-3-15,-1-10-1 0</inkml:trace>
  <inkml:trace contextRef="#ctx0" brushRef="#br0" timeOffset="165913.31">5993 3862 187 0,'22'-12'82'0,"3"-2"-6"16,8-4-3-16,2-1-20 0,7-4-48 15,-3-1-4-15,4-1-1 0,3 0 1 16,-1-1-1-16,1-1 0 0,-1 2-3 16,-3 3 2-16,-5 2-1 0,0 4-3 0,-4 3-8 15,0 1-30-15,-6 12-44 0,0-12-5 16,-8 12 0-16</inkml:trace>
  <inkml:trace contextRef="#ctx0" brushRef="#br0" timeOffset="166245.84">6578 3462 140 0,'14'-12'69'0,"1"12"0"0,7-11-3 0,1 11-5 16,0-15-21-16,4 15-39 0,4-21 1 15,0 21-5-15,2-19 3 0,-4 19 0 16,4-20 0-16,-2 20 0 0,-6-15 0 0,-1 15-1 15,-3-11 1-15,0 11 1 0,-7 0-2 16,-4 0 2-16,1 0 0 0,-9 2 0 16,-2 8 0-16,0 3 1 0,0 6-2 15,-15 5 0-15,3 8-3 0,-9 4-10 16,-1 5-35-16,-3 6-40 0,-8 7-1 0</inkml:trace>
  <inkml:trace contextRef="#ctx0" brushRef="#br0" timeOffset="-67370.99">16409 13024 140 0,'0'-13'87'0,"0"1"-17"15,0 1-56-15,0-6-64 16,0 17-39-16</inkml:trace>
  <inkml:trace contextRef="#ctx0" brushRef="#br0" timeOffset="-66620.96">16314 12939 207 0,'2'-12'97'0,"2"2"-4"0,0 10-26 16,-4-16-32-16,0 16-24 0,0 0-3 16,-10 0 3-16,-3 0-1 0,3 8 0 15,-9 7 0-15,3 6 1 0,-3 5 1 16,1 5 1-16,-1 4-5 0,-2 4 0 15,1 6-2-15,3 2-1 0,-1 4-3 16,3 2-2-16,5 1 0 0,-3 2-1 0,13-1-2 16,-8-2-5-16,8-2 1 0,0-4-6 15,8-1-2-15,-4-5-8 0,9-2-11 16,-1-2-37-16,1-5-36 0,3-4-1 16,1-2 3-16</inkml:trace>
  <inkml:trace contextRef="#ctx0" brushRef="#br0" timeOffset="-66220.77">16496 13521 195 0,'0'-12'103'0,"0"1"-1"16,0 11-23-16,0-18-32 0,0 18-34 0,0 0 2 15,-11 0-2-15,11 0 0 0,-12 1-2 16,-1 8-2-16,5 5 0 0,-2 1-2 16,2 4-1-16,8 2-2 0,-15 1-2 15,15 1 0-15,0 2-2 0,-10-1-2 0,10 1 1 16,0-2 2-16,2-3-3 0,2-6 3 16,4-3-2-16,3-7 1 0,5-4 1 15,-1 0-1-15,3-11 0 0,1-1 0 16,-1-6 0-16,3-2 0 0,-4-3 3 15,-1-3 1-15,-1-1 1 0,-5-1 1 0,0 1 0 16,-6 1-1-16,-1 2 1 0,-3 4 0 16,0 6-2-16,-7 14-2 0,-5-12-1 15,-5 12 1-15,1 0-2 0,-5 6-3 16,3 0-4-16,-1 3-3 0,2 1-5 16,3 4-5-16,2 0-9 0,3 2-33 0,9-1-50 15,0-3-6-15,0-3 4 0</inkml:trace>
  <inkml:trace contextRef="#ctx0" brushRef="#br0" timeOffset="-65987.25">16880 13764 159 0,'0'11'101'0,"0"-1"0"0,0 2-18 16,-14 3-28-16,14 1-29 0,-9 2-20 16,9 2-1-16,-18 2-4 0,7 2-1 0,3 0-3 15,2 0-4-15,-6 0-6 0,3-3-7 16,1 0-18-16,8-4-35 0,-14-3-27 16,14-5-1-16</inkml:trace>
  <inkml:trace contextRef="#ctx0" brushRef="#br0" timeOffset="-65571.61">17170 13539 161 0,'0'0'101'0,"0"0"1"16,0 0 1-16,-13 3-41 0,13 8-53 16,0 1-5-16,-10 3-1 0,10 1-1 15,0 2-1-15,0 0-1 0,-11 1 1 16,11 0-1-16,0-2 0 0,2-1-1 16,3-2 1-16,1-4 1 0,0-3-1 0,4-4 0 15,1-3 0-15,1 0 0 0,-2 0 1 16,3-19-1-16,-1 4 1 0,3-4 1 15,-3 1 3-15,1-4-1 0,-1 0 1 16,-2-1 1-16,-1-1 2 0,-1 1 0 16,-6 0 0-16,0 1 0 0,-2 3-1 0,0 5 0 15,0 1-1-15,-17 13 2 0,7-15-3 16,-6 15-1-16,-1 0-1 0,0 0-3 16,1 0 0-16,1 0-4 0,1 0-2 0,2 0-8 15,5 5-8-15,7 3-19 0,-12 1-54 16,12-2-20-16,0 1 0 0</inkml:trace>
  <inkml:trace contextRef="#ctx0" brushRef="#br0" timeOffset="-65354.82">17587 13727 189 0,'4'10'108'15,"0"5"3"-15,-4 1-15 16,0 6-36-16,0 3-38 0,0 3-5 0,-14 1-3 16,14 3-4-16,-15 2-3 0,7 1-3 15,-2 1-4-15,2 0-4 0,-3 1-9 16,-1-2-12-16,1-2-39 0,-1-6-48 0,2-5-1 16,4-8-1-16</inkml:trace>
  <inkml:trace contextRef="#ctx0" brushRef="#br0" timeOffset="-64871.47">17974 13456 127 0,'0'-15'104'15,"0"15"1"-15,-11-16 1 0,11 16-22 16,-12 0-48-16,12 1-21 0,-19 6-4 15,9 4 0-15,-2 2-2 0,1 5 0 0,3 0-2 16,-2 6-3-16,10 1-2 0,-13 0 1 16,13 1-2-16,0 1-2 0,0-3 0 15,2-2-1-15,9-6-2 0,-1-5 1 16,4-5-1-16,7-5 0 0,-2-1-2 0,3 0 1 16,5-15 1-16,-4 2 2 0,2-6 3 15,-5-4 3-15,3-1 1 0,-6-2 3 16,-1-1 0-16,-9-1 1 0,-1 2 0 15,-6 2 0-15,0 5-3 0,0 6-2 16,-17 13-4-16,1-16 0 0,-5 16-2 0,-2 0-4 16,-4 0-5-16,5 0-7 0,-5 5-5 15,4 0-16-15,4 0-41 0,1 0-35 16,3-2 1-16,5 0 1 0</inkml:trace>
  <inkml:trace contextRef="#ctx0" brushRef="#br0" timeOffset="-64638.22">18089 13126 177 0,'11'-27'108'0,"-1"4"2"0,0 4 0 0,1 4-30 15,-1 15-66-15,2-12-6 0,-1 12-3 16,1 5 5-16,-1 8-2 0,1 8-2 16,0 8 1-16,-1 9 2 0,-1 6 0 15,-2 8 1-15,1 6-4 0,-3 4 2 0,-4 5-3 16,-2 2-2-16,0 5 2 15,0 2-1-15,-19 0-4 0,3-1-1 0,-7 0-6 16,-6-3-5-16,0-3-3 0,-12-5-10 16,-1-4-10-16,1-6-36 0,-9-7-49 15,3-8 0-15,-1-6 3 0</inkml:trace>
  <inkml:trace contextRef="#ctx0" brushRef="#br0" timeOffset="-63571.53">15791 9856 186 0,'0'0'106'0,"0"1"0"0,-19 6 0 15,7 8-52-15,-3 5-39 0,-3 7 3 16,-5 7 1-16,0 4 3 0,-2 5-1 16,1 6 1-16,1 2 0 0,0 6 0 0,0 2-4 15,3 2-1-15,3 2-3 0,3-2-4 16,3-1-2-16,11-2-3 0,-6-4-1 16,6-4-4-16,0-3-1 0,4-7-2 15,7-4-7-15,1-4-9 0,2-4-14 16,5-7-29-16,2-5-68 0,-5-5-1 0,3-8-2 15,-3-2 4-15</inkml:trace>
  <inkml:trace contextRef="#ctx0" brushRef="#br0" timeOffset="-59457.49">15921 10297 127 0,'0'0'106'0,"2"-13"0"0,-2 13 2 16,0 0-29-16,0-13-45 0,0 13-24 16,0 1 0-16,-12 3-1 0,12 7 0 15,-13 1-2-15,13 6 0 0,-16 2-1 16,16 1 0-16,-13 3 0 0,13 1-1 15,-14 1-1-15,14 1-1 0,-13 1 0 0,13-1 0 16,-6-1-1-16,6-3-1 0,0-2 1 16,0-4 1-16,0-3-1 0,0-4 0 15,0-1 0-15,4-2 0 0,0-5 1 16,3-1 0-16,-3-1 1 0,2 0-2 16,4 0 1-16,-3-20 0 0,1 8-1 0,2-4 2 15,-2-2 0-15,5-1-1 0,-3-3 2 16,3 0 0-16,-3 1 0 0,-4 0 2 15,4 0-1-15,-1 2 1 0,-1 0 0 16,-4 4-1-16,0 0 0 0,0 5 0 16,-2 10-3-16,-2-14-1 0,0 14-1 0,0 0 0 15,-12 0-2-15,12 0-1 16,-8 0-2-16,8 0-3 0,-13 0-2 16,13 0-4-16,-8 0-5 0,8 0-5 0,-10 0-8 15,10 0-11-15,0 0-24 0,-9 0-40 16,9 0-14-16,0 0 4 0</inkml:trace>
  <inkml:trace contextRef="#ctx0" brushRef="#br0" timeOffset="-59154.94">16200 10712 217 0,'0'3'106'16,"0"2"4"-16,0 1-19 0,0 1-41 15,0-1-37-15,0 1 1 0,0 2-1 16,0 0-3-16,-10 2-4 0,10 4-6 15,-21 3 0-15,9 2-8 0,-1 5-11 16,1 3-13-16,-7 2-44 0,3 1-38 0,-3 0 0 16,5-1 0-16</inkml:trace>
  <inkml:trace contextRef="#ctx0" brushRef="#br0" timeOffset="-58503.32">16587 10262 131 0,'4'-12'109'0,"2"2"3"0,-2 10 2 0,0-14-13 16,0 14-40-16,-4 0-34 0,0 4-3 15,0 7 0-15,0 7-2 0,-10 7-1 16,10 8 0-16,-12 7-10 0,12 8-11 16,-17 9-6-16,17 8-23 0,-12 9-54 15,12 8-48-15,-13 4-2 0,13 4 0 0,-16-1 1 16,16-1 132-16,-15-2 0 0</inkml:trace>
  <inkml:trace contextRef="#ctx0" brushRef="#br0" timeOffset="-55505.19">15954 10366 181 0,'0'0'70'16,"0"0"-8"-16,0 0-10 0,0 0-9 0,0 0-14 15,0 0-12-15,0 0-11 0,0 0-2 16,0 0-1-16,0 0-2 0,0 0 0 15,-8 0-1-15,8 0 1 16,0 0 0-16,0 0 0 0,0 0 0 16,0 0-2-16,0 0 2 0,0 0 0 15,0 0 1-15,0 0-1 0,0 0 1 16,0 0-1 0,0 0 1-16,0 0 2 0,0 0 0 15,0 0 1-15,0 0 2 0,0 0-1 16,0 0 2-16,0 0 0 0,0 0-1 0,0 0 0 15,0 0-1-15,0 0-2 0,0 0 0 16,0-11-2-16,0 11 2 0,0 0-1 16,0 0 0-16,0 0-1 0,0 0-1 15,0 0 0-15,-6 0 1 0,6 0 0 16,0 0-1-16,0 0 0 0,0-10 2 0,0 10-2 16,0 0 1-16,0 0 0 0,0 0 1 15,0 0 0-15,0 0-1 0,0 0 1 16,0 0 2-16,0 0-2 15,0 0 0-15,0 0-1 0,0 0 0 0,0 0 1 16,0 0 0-16,0 0 2 0,0 0-2 16,0 0-1-16,0 0 0 0,0 0 2 15,0 0-1-15,0 0 1 0,0-12-2 16,0 12 1-16,0 0-1 0,0 0-1 0,0 0 2 16,0 0-1-16,0 0-1 0,0-11 0 15,0 11 0-15,2 0 0 31,-2 0 1-31,0 0 0 0,2 0 0 16,0 0 0-16,-2 0 0 0,4 0 2 16,-4-11-2-16,0 11 0 0,2 0-1 0,-2 0 0 15,2 0 0-15,-2 0 0 0,2 0 0 16,2 0 0-16,-2 0 0 0,-2 0-1 16,0 0 1-16,4 0 1 0,-1 0-2 15,1 0 0-15,0 0 0 0,4 0 0 16,-6 0 0-16,6 0 0 0,-6 0 2 0,7 0-1 15,-5-11 0-15,0 11 0 0,0 0-1 16,0 0 1-16,2 0-1 0,-3 0 0 16,-1 0 1-16,0 0 1 0,0 0-1 0,2 0-1 15,-4 0 1-15,2 2 0 16,-2 0 0-16,2 1 0 0,-2-1 0 16,2 0 0-16,2-1-1 0,-4 2 0 15,2-1 2-15,-2-1-2 0,0 1 1 16,2 0-1-16,-2 0 0 0,2 0 0 0,-2 1 1 15,0-1 0-15,0 1-1 0,0 0-1 16,2 0-4-16,-2-1-1 0,0 3-7 16,0-3-6-16,0 3-12 0,0 1-31 15,0 1-53-15,0 1-6 0,-12 0 2 16</inkml:trace>
  <inkml:trace contextRef="#ctx0" brushRef="#br0" timeOffset="-54413.9">15983 10296 172 0,'-10'0'73'16,"10"0"-6"-16,0 0-10 0,0-10-10 0,0 10-13 15,0 0-16-15,-11 0-12 16,11 0-1-16,0 0 1 0,0 0-1 0,-12 0 0 15,12 0 1-15,0 0-1 0,0 0 0 16,0 0 2-16,0 0-2 0,-8 0-1 16,8 0 1-16,0 0 0 0,0 0 2 15,0 0-3-15,0 0 0 0,0 0 0 16,0 0 1-16,0 0-3 0,0 0 3 0,0 0 0 16,0 0 3-16,0 0-3 0,0 0-1 15,0 0 1-15,0 0-2 0,0 0 3 16,2 0-2-16,-2 0 0 0,0 0 0 0,0 0 1 15,2 0-4-15,-2-11 2 0,4 11 2 16,-4 0-1-16,2 0-1 0,0 0-1 16,0 0 2-16,4 0 1 0,-6 0-2 15,2 0-2-15,3 0 3 0,-1 0-4 16,-2 0 3-16,0 0 2 0,4 0 0 0,-4 0-2 16,0 0 0-16,2 1 0 0,0 0 1 15,1 3-1-15,1-4-1 0,-4 2 0 16,4 0-1-16,-2 0-2 0,2 1 2 15,1 0 0-15,-5 0 0 0,6 0 2 16,-6 2 2-16,6 0-4 0,-6 0-1 16,2 1 1-16,3-1 0 0,-7 1 0 0,2 1 1 15,0-1 1-15,0 0-1 0,-2 1-2 16,0 2 0-16,0-3 3 0,0 1 2 16,0 0-2-16,0 1 0 0,0 2 0 15,0-4-1-15,-11 3 1 0,11-2-1 0,0 0-2 16,-8-1 0-16,8 1-4 0,0-2-4 15,-10 0-6-15,10-2-6 0,0 2-9 16,0-2-11-16,-10 0-22 0,10-1-61 16,0 0 1-16,0-1 2 0</inkml:trace>
  <inkml:trace contextRef="#ctx0" brushRef="#br0" timeOffset="-53488.33">15708 11114 140 0,'-8'1'107'16,"8"1"0"-16,0-1-4 0,0 0-21 15,0 0-38-15,0 0-29 0,0-1-5 0,0 0-2 16,0 0-3-16,0 0 0 0,0 0 1 16,0 0-1-16,0 0-2 0,4 0-1 15,4 0 5-15,-2 0-2 0,5 0 2 16,1 0 0-16,5 1-1 0,-3 1-1 16,7 0 1-16,-1 0-1 0,5 1 0 0,0 0 1 15,6-1 0-15,-4 1-1 0,4 0 0 16,2-2 0-16,0 0 1 0,2 1 0 15,-2-1 0-15,0 0-1 0,-2-1-2 16,0 2 0-16,0-1 0 0,3 0 0 16,-8 0 0-16,3 0-1 0,-6 0 0 0,0-1 1 15,0 1 1-15,-9 1 0 0,0 0 3 16,3-1 2-16,-9 2-1 0,1 0 4 16,-3-2 1-16,-2 0 1 0,-2 0-1 0,0-1-3 15,2 0 0-15,-4 0-2 0,0 0-1 16,0 0-1-16,0 0-3 0,0 0-1 15,0 0 1-15,0 0-2 0,0 0 0 16,0 0 0-16,0 0-2 16,0 0-2-16,0 0-4 0,0-11-5 15,0 11-8-15,0 0-6 0,-10 0-9 0,10-12-11 16,0 12-18-16,-13 0-60 0,13-13-15 16,-10 13 4-16,10 0 4 0</inkml:trace>
  <inkml:trace contextRef="#ctx0" brushRef="#br0" timeOffset="-52971.72">16804 10872 140 0,'0'-12'115'0,"4"12"2"16,0 0 0-16,-2 0-8 0,-2 0-48 16,2-11-40-16,0 11 1 0,-2 1-5 15,0 2 0-15,0 3 1 0,0 4-8 16,-10 3-2-16,10 3-8 0,-13 3-3 0,3 3-13 16,0 3-17-16,-3 4-43 0,1-1-55 15,-5 2 0-15,1 0-1 0</inkml:trace>
  <inkml:trace contextRef="#ctx0" brushRef="#br0" timeOffset="-45488.45">14480 11076 136 0,'-6'5'82'0,"6"2"-2"15,0 0-5-15,-12 2-8 0,12 5-16 0,-21 1-24 16,11 4-14-16,-3 5-1 0,-5 5 0 15,-3 3 2-15,-4 3-1 0,-2 4 1 16,2-1-3-16,-6 1-4 0,0 0 1 16,5-1-3-16,-3-1-2 0,2-3-3 0,2-3-4 15,4-3-5-15,3-2-8 0,1-3-12 16,5-3-31-16,1-3-48 0,11-2-3 16,-12-1-1-16</inkml:trace>
  <inkml:trace contextRef="#ctx0" brushRef="#br0" timeOffset="-44987.14">13761 11994 155 0,'0'0'100'0,"-8"2"-4"0,8 3-13 16,-15 0-25-16,7 1-31 0,-3 1-15 0,1 2 0 16,2 0 1-16,-7 2 0 0,7 5 1 15,-6 4 1-15,5 1-1 0,-1 6 1 16,0 4 0-16,10 5 2 0,-17 6-2 16,17 5-1-16,0 5 1 0,0 3-4 15,0 3 0-15,0 0-1 0,0 2-3 0,6 0-1 16,5-3 0-16,-5-3-1 0,4-2-1 15,3-5 0-15,3-4-1 0,-5-6-1 16,1-6 1-16,0-7-1 0,-1-5-2 16,1-5 0-16,-2-4-6 0,-5-2-4 15,1-5-5-15,-2-3-10 0,2 0-11 0,-6 0-19 16,0-14-42-16,0 0-29 0,0-3 0 16,0-4 6-16</inkml:trace>
  <inkml:trace contextRef="#ctx0" brushRef="#br0" timeOffset="-44653.58">13827 12514 145 0,'0'0'109'0,"2"0"2"0,-2-12 2 16,0 12-23-16,2 0-49 16,-2 0-27-16,0 0-2 0,2-13-4 0,-2 13 2 15,4 0 0-15,-2-11 1 0,5 11-1 16,-1-12-1-16,4 12 0 0,0-17-3 16,5 17-2-16,-3-21-1 0,3 10-3 0,1 11-2 15,-3-20-5-15,1 9-4 0,3 0-2 16,-5 11-5-16,-2-20-2 0,3 20-2 15,-3-14-3-15,-2 14-5 0,-1 0 0 16,1-11-4-16,-6 11-11 0,2 0-11 16,-2-12-14-16,2 12-12 0,-2-11-9 0</inkml:trace>
  <inkml:trace contextRef="#ctx0" brushRef="#br0" timeOffset="-44421.08">14123 12116 218 0,'2'-18'99'0,"0"18"-5"0,0-10-12 0,2 10-16 16,-4 0-29-16,0 0-15 0,0 0-5 16,0 0-1-16,2 5-3 0,0 5 3 0,0 6-6 15,0 4 6-15,2 4-1 16,-4 5-1-16,2 3-4 0,0 3-4 0,1 3 0 16,1 3-6-16,-4 1 3 0,0 1-4 15,2-1 1-15,-2 1-4 0,0-5-6 16,0-2-6-16,0-4-7 0,0-3-8 0,0-4-16 15,0-6-33-15,0-3-45 0,0-5 1 16,0-3 1-16</inkml:trace>
  <inkml:trace contextRef="#ctx0" brushRef="#br0" timeOffset="-44187.94">14321 12487 198 0,'10'2'107'0,"-3"1"4"0,3 4-18 15,-6 2-28-15,-2 0-43 0,0 6-6 16,-2 1-3-16,0 1-1 0,0 1-5 16,0 1-7-16,-12 2-1 0,12 0-6 15,-13-1-5-15,13 0-7 0,-16-1-8 0,5-1-25 16,1-5-48-16,-2-3-15 0,-1-2 2 15</inkml:trace>
  <inkml:trace contextRef="#ctx0" brushRef="#br0" timeOffset="-43977.57">14292 12361 132 0,'12'-13'106'0,"-1"2"3"16,-1 11 2-16,-4-18-19 0,3 18-45 0,1-14-33 15,0 14-1-15,-4-18 0 0,3 18-1 16,1-17-1-16,0 17 1 0,3-15-5 16,-1 15-1-16,1-17-6 0,1 17 0 15,3-14-5-15,-5 14-5 0,3-15-5 16,-3 15-5-16,0-11-7 0,-1 11-7 0,-1 0-9 16,-2 0-20-16,1-13-23 0,-5 13-19 15,-2 0 1-15</inkml:trace>
  <inkml:trace contextRef="#ctx0" brushRef="#br0" timeOffset="-43718.78">14602 12006 224 0,'4'-12'100'16,"0"2"1"-16,1 10-13 0,-3-17-21 16,2 17-35-16,-2-12-14 0,0 12-2 15,0 0-2-15,-2 0 2 0,2 0 2 0,2 0-1 16,-4 2 0-16,2 11-1 0,2 3 0 15,3 7-1-15,-5 4 0 0,2 3-1 16,0 6-6-16,2 1-3 0,0 3-1 16,-2 1-2-16,3 1 1 0,-1 2-2 15,0-1-1-15,-2-1-1 0,2-4-4 0,-6-2-6 16,2-2-4-16,0-5-7 0,-2-3-11 16,0-4-7-16,0-4-21 0,0-6-41 15,0-2-26-15,-12-2 0 0,12-3 5 0</inkml:trace>
  <inkml:trace contextRef="#ctx0" brushRef="#br0" timeOffset="-43520.66">14770 12542 146 0,'10'-11'107'0,"-4"11"-3"16,0 0-8-16,1-12-19 0,-1 12-32 15,0 0-27-15,-2 0-4 0,0 3-1 16,2 5-3-16,-6 2-2 0,0 5-1 15,0 1-1-15,0 4-3 0,0 0-3 0,0 1-2 16,0-1-4-16,0 1-2 0,0-1-7 16,-10-2-7-16,10-2-34 0,0-4-59 15,-8-2-1-15,8-5 1 0</inkml:trace>
  <inkml:trace contextRef="#ctx0" brushRef="#br0" timeOffset="-43205.26">14931 12282 209 0,'10'0'113'0,"0"2"3"0,1 4 1 16,-7 3-42-16,0 4-54 0,0-1-6 16,-2 1-3-16,0-1-1 0,-2 1-2 0,2-2 1 15,-2-4-3-15,5 1-1 0,-3-4-3 16,2-4-2-16,2 0 0 0,0 0-1 15,0-13-2-15,5 1 1 0,-7-5 0 16,4-1-1-16,0-2-1 0,-3 0-1 16,-1-2 2-16,0 2 0 0,-2 0 0 0,-2 0 2 15,0 4-2-15,0 2-1 0,-10 3-1 16,10 11-1-16,-15-13-3 0,5 13-6 16,-3 0-5-16,3 0-7 0,-2 0-7 15,-3 0-29-15,7 0-34 0,-3 0-20 16,-1 0 2-16</inkml:trace>
  <inkml:trace contextRef="#ctx0" brushRef="#br0" timeOffset="-42988.54">14906 11888 165 0,'10'-14'98'0,"-3"2"-1"16,1 12-11-16,2-12-15 0,3 12-21 15,-1 0-22-15,2 2-5 0,3 7 4 16,-3 2 0-16,1 7-3 0,1 4-3 15,-1 4-7-15,-3 6 4 0,-1 2-2 16,1 3-3-16,-4 5-2 0,1-1-4 16,-7 3 0-16,-2 1-7 0,0 4-4 0,0 1-6 15,-11 2-2-15,1 0-14 0,-4-1-14 16,-5 1-23-16,-2-2-54 0,-4-3-14 16,-1-3-1-16,-3-2 4 0</inkml:trace>
  <inkml:trace contextRef="#ctx0" brushRef="#br0" timeOffset="-42553.42">13674 12984 181 0,'0'1'97'0,"0"-1"1"0,0 0-17 16,0 0-32-16,0 0-30 0,0 0-5 15,6 0 2-15,7-11 3 0,7 11 2 16,3 0-1-16,10 0 1 0,4 0-2 16,9 0-2-16,10 0-3 0,4-13-6 15,10 13 0-15,4 0-4 0,9 0-1 0,2-14-3 16,-1 14-2-16,3-14-10 0,-2 14-11 15,-4-19-26-15,-3 6-63 0,-3-1-6 16,-7-1-1-16,-12 0-1 0</inkml:trace>
  <inkml:trace contextRef="#ctx0" brushRef="#br0" timeOffset="-36353.12">16339 13898 164 0,'-11'1'91'0,"11"-1"-7"0,0 0-14 16,0 0-20-16,0 0-21 0,0 0-22 0,0 0-1 16,0 0-2-16,2 0 2 0,4 0-1 15,-3 0 0-15,5 0 1 0,-4 0-2 16,4 0 0-16,3 0-2 0,-3 0 1 15,2 0 1-15,0 0-3 0,1 0 0 0,-1 2 0 16,3 0 0-16,-3 0-2 0,2-1 0 16,-3 1 1-16,1 2 0 0,0-3 0 15,-4 1 0-15,1-1 3 0,-3 1-2 16,2-2 0-16,-6 0 0 0,0 0 0 16,0 0 0-16,0 0 1 0,-10 0 1 15,10 0-2-15,-17 0-2 0,7 0 3 16,1 0 1-16,-5 0 3 0,0 0 3 15,-1-12 0-15,-1 12 3 0,1 0-4 16,1 0 5-16,1 0 1 0,1 0-3 16,1-12-1-16,-1 12-4 0,2 0 0 0,10 0-2 15,-13 0 0-15,13 0-3 0,0 0-2 16,2 0 0 0,5 0 2-16,1 0-1 0,0 0 0 15,2 0 0-15,3 0-1 0,1 1 2 0,-1 0 0 16,3 1 0-16,-1-1-2 0,-1 1 1 15,3-1-1-15,-5 1 1 0,1-1 0 16,-1 0 1-16,-4 0 0 0,0 0 0 16,-1 2-2-16,1-2 0 0,-6-1-1 15,0 0-2-15,0 0-6 0,-2 0-5 0,0 0-8 16,0 0-26-16,0 0-43 0,0-13-26 16,0 13 3-16,-6-12 0 0</inkml:trace>
  <inkml:trace contextRef="#ctx0" brushRef="#br0" timeOffset="-26404.49">16035 10367 155 0,'0'0'95'0,"0"-12"-9"16,0 12-15-16,0 0-20 0,0-11-17 0,0 11-17 16,-11 0-6-16,11 0 2 0,0 0-3 15,0-12 0-15,0 12-1 0,-6 0-1 16,6 0 1-16,0 0-3 0,0-11-1 16,0 11 1-16,0 0-3 0,-10 0 1 15,10 0-1-15,0-12-2 0,0 12 2 0,0 0 1 16,-11 0 0-16,11-12-1 0,-10 12 2 15,10 0 1-15,0 0-2 16,-10 0 0-16,10 0 0 0,-13 0 0 16,13 0-3-16,-12 0-1 0,12 0 1 0,-12 1-1 15,12 5 0-15,-17 3 0 0,17 1-1 16,-17 3 1-16,17-1-1 0,-14 4 1 16,14-1 1-16,-17 4 1 0,17-1-2 15,-16 1 1-15,16 0-1 0,-10 1 0 0,10-1 1 16,0 1-2-16,-11-1 2 0,11-4 1 15,0 1-2-15,0-3-1 0,0-1 1 16,0-2 0-16,0-1 0 0,0 0 0 16,2-4 0-16,2-1 0 0,1 0-1 15,1-2-2-15,2-1 3 0,0-1 0 0,3 0 0 16,-1 0-1-16,2 0 0 0,1 0-1 16,-3-15 1-16,5 15 1 0,-1-13-1 15,3 13 0-15,-5-15-1 0,0 15 0 16,1-15 1-16,-3 15 0 0,1-15 1 15,-1 15 1-15,-4-14-2 0,2 14 1 0,-4-10 0 16,1 10 1-16,-1-12-1 0,-2 12 0 16,2-15 0-16,-2 15 1 0,-2-23-1 15,0 12 0-15,2-3 1 0,-2 2-1 16,0-2 2-16,0 1-1 0,0-1-1 16,0 1 2-16,0-2 2 0,0 3-2 0,0 0 0 15,0 12 1-15,0-17-1 0,0 17 1 16,-8-12-1-16,8 12 1 0,0 0 0 15,-6-10-2-15,6 10 0 0,0 0 1 16,-13 0-1-16,13-13 0 16,-10 13 1-16,10 0 0 0,0 0-1 0,-13 0-1 15,13 0 2-15,-10 0-2 0,10 0 2 16,-10-10 0-16,-1 10-1 16,-1 0-1-16,4 0 1 15,-5 0 0 1,13 0-2-16,-8 0 1 0,8 0 1 0,-6 0-1 15,-4 0 0-15,-1 0 0 16,1 2 0 0,10 1 0-16,-10 0-1 0,10 1 1 0,-13 2-1 15,13 1 0-15,-14 3 1 16,14-1 0-16,-17 2-1 0,17 1 1 0,-14 1 0 16,14 1 0-16,-15 3 0 0,15-2 0 15,-16 2 1-15,16 0 0 0,-11 1-2 16,11 0 1-16,-10 0 0 0,10-1 0 0,0-1-1 15,0-1 1-15,0 0 1 0,0 0-1 16,0-2 0-16,0-1 0 0,0 1 0 16,0-3 0-16,0 1 1 0,4-3-1 15,0 1 0-15,2-1 1 0,1-1-2 16,1-1 0-16,2-1 0 0,1 1 1 16,-1-2 1-16,2-2-1 0,1 0-2 0,1-1 2 15,3-1-2-15,-5 0 0 0,3 0 2 16,-1 0-1-16,3 0 2 0,-5-13-3 15,0 13 0-15,-1-13 0 0,-1 13 2 16,3-17-2-16,-7 17 1 0,0-21 1 16,2 8 0-16,-4 1-1 0,0-1-2 0,1-1 3 15,-5-1-1-15,2 2 1 0,-2-3-2 16,0 1 2-16,0-2 0 0,0 1 0 16,0 0-1-16,0 1 2 0,-9 2-1 15,9 0 0-15,-6 2 0 0,6 11-2 0,-14-19-1 16,14 19-2-16,-13-13-4 0,13 13-6 15,-14 0-3-15,14 0-7 0,-15 0-9 16,15 0-35-16,-16 0-39 0,6 0-4 16,3 4 3-16</inkml:trace>
  <inkml:trace contextRef="#ctx0" brushRef="#br0" timeOffset="-25872.12">15739 10853 192 0,'6'-13'106'0,"-4"13"-2"15,2 0-4-15,3 0-41 0,-7 0-50 16,2 0-1-16,0 0-4 0,0 0 1 0,2 4-1 16,-4 8 1-16,2 6 0 0,0 7 0 15,2 3 0-15,0 6 0 0,1 0-2 16,1 2 1-16,0-1-1 0,2 1 1 16,0-2 3-16,1 1-1 0,-1-3 4 15,2-5 5-15,-1-5-1 0,1-8-1 0,2-8 1 16,-1-6 0-16,1 0 0 0,3-22 0 15,-3-4-3-15,7-8-3 0,-5-7-4 16,5-7-2-16,-3-3-2 0,5-5 0 16,0-2-7-16,1 0-10 0,1-1-15 15,0 1-44-15,-7 2-51 0,3 5-1 0,-3 4-2 16,-1 9 0-16</inkml:trace>
  <inkml:trace contextRef="#ctx0" brushRef="#br0" timeOffset="-14651.53">16351 14002 166 0,'-8'2'64'0,"8"-2"-16"15,0 0-14-15,0 0-12 0,0 0-4 16,0 0-3-16,0 0 1 0,0-11-1 16,0 11-2-16,0 0-6 0,0 0-6 15,0-14-1-15,0 14-2 0,4 0-1 0,-4 0 0 16,0 0 1-16,0-11 0 0,0 11 1 15,0 0 2-15,0 0 1 0,0 0-1 16,0 0 0-16,0 0 1 0,0 0 0 0,0 0 0 16,0 0 0-16,0-11 1 15,0 11 0-15,0 0-1 0,0 0-1 0,0 0 2 16,0 0-1-16,0 0 0 0,0-12 3 16,0 12-1-16,0 0 0 0,0 0 1 15,0 0 0-15,0 0 1 0,0 0 0 16,0 0-2-16,0-11 1 0,0 11 0 15,0 0-3-15,-8 0 1 0,8 0-2 0,0 0 0 16,0 0 0-16,0 0-2 16,0 0 2-16,0 0-2 15,0 0 2-15,0 0 0 0,0 0 0 0,0 0 1 16,0 0 1-16,0 0 2 0,0 0-2 16,0 0 0-16,0 0 0 0,0 0-1 15,0 0 2-15,0 0-3 0,0 0 0 16,-9 0-1-1,9 0-1-15,0 0-1 16,0 0 3 0,0 0 0-16,0 0 2 0,0 0 0 15,0 0-1-15,0 0 2 0,0 0 0 16,0 0 2-16,0 0 1 0,0 0-1 16,0 0 1-16,0 0-2 0,0 0 1 0,0 0 1 15,0 0-3-15,0 0 0 0,0 0-1 16,0 0-2-16,0 0 2 0,0 0-1 15,0 0 0-15,0 0-1 0,0 0 0 16,0 0 1-16,0 0 0 0,0 0-1 16,0 0 1-16,0-10-1 0,0 10-1 0,0 0 1 15,0 0 0-15,0 0 0 0,2 0-1 16,-2 1 2 0,4 0-2-16,-4 1 1 0,3 0 1 15,-1 0-1-15,4 2 1 0,-2-1-1 16,4 1 1-16,-4 0 0 0,5-1 0 0,1 2 1 15,0-1-3-15,3 0 2 0,-3 1-1 16,2 0 0-16,1-2-1 0,1 0 0 16,-1-1 0-16,-1 0 1 0,0 0 0 0,-1-1-1 15,-1-1 1-15,-2 1 0 16,1-1 0-16,-1 0 0 0,-4 0 1 0,2 0-1 16,-2 0 1-16,1 0-2 0,-3 0 1 15,0 0-1-15,-2 0 2 0,4 0-2 16,-4 0 1-16,0 0-2 15,0 0-3-15,0 0 0 0,0 0-3 16,0 0-3-16,0 0-6 0,0 0-2 16,2 0-26-16,-2-10-47 0,0 10-22 15,0 0 3-15</inkml:trace>
  <inkml:trace contextRef="#ctx0" brushRef="#br0" timeOffset="-12622">17180 13448 211 0,'0'0'85'0,"0"0"-9"0,0 0-7 15,0 1-12-15,0 0-20 0,-10 1-23 16,10 1-2-16,0-1-3 0,0 0 1 0,-11 1-2 16,11-2 0-16,0 1-2 0,-6 1-2 15,6 0 0-15,0 1 0 0,-10 2-2 16,10 0 0-16,0 0 1 0,-11 4-1 15,11-1 0-15,0 3 1 0,-8-1 2 0,8 0-2 16,0 3 1-16,-12 0 0 0,12 3 2 16,0 0-2-16,-11 0 0 0,11 0 0 15,0 0 0-15,0 0-2 0,-8-1 1 16,8 0-1-16,0-1 2 0,0-1-1 0,0 1 2 16,0 0-1-16,0 0 1 0,4-2-2 15,-2-1 1-15,0-1-2 0,4-1 0 16,-3 0-2-16,1-3 1 0,2 0 0 15,4-1-1-15,-4-2 0 0,3-3-2 16,1-1 3-16,2 0-1 0,-1 0 0 0,1 0 0 16,1 0 0-16,-1-13-1 0,0 13 0 15,5-14 0-15,-5 14 0 0,1-22 1 16,-1 9-1-16,1 0 0 0,-1-1 1 16,-2 0-2-16,-1 2 1 0,1-1 0 15,-4 3 0-15,0-2 1 0,-2 2-1 16,3-2 1-16,-5 0 0 0,2 1 0 0,-2-1 0 15,-2 1 0-15,0 1 1 0,0-11-1 16,0 9 0-16,0 1 1 16,0-1-2-16,0-2 1 0,-8 1 1 0,8-1-1 15,0 3 1-15,0-2-1 0,-11 3 0 16,11 10 1-16,0-21-2 0,-10 21 0 16,10-21 2-16,-10 7-2 15,10 14 0-15,0-14 0 0,-13 14 1 16,13 0 1-16,-10-14-1 0,10 14 1 0,-10 0 0 15,10-12-1-15,-13 12 0 0,13 0 3 16,-10 0-2-16,10 0 1 0,-11 0-1 16,11 0 0-16,-12 0 0 0,12 0 1 15,-10 0 0-15,10 0 0 0,-13 0 1 16,13 0 0-16,-12 0 0 0,12 0 1 0,-15 0-1 16,15 4 2-16,-10-2 0 0,10 2 0 15,-12-1 0-15,12 0 0 0,-15 1-1 16,15 0 2-16,-8 0-2 0,8 4-2 15,-10 2 0-15,10 1-1 0,0 3-1 16,-11 0 0-16,11 4 1 0,0 0-1 0,0 1 1 16,-10 2-3-16,10 2 3 0,0 2 0 15,0 2 0-15,0 1-2 0,0-1 2 16,0-2 0-16,0-2-1 0,0-2 0 16,0-1 0-16,0-2 0 0,0-3 0 15,2 1 2-15,4-3-1 0,-4-3 2 0,2-1-1 16,5-3-1-16,-1-3 0 0,-2-2-1 15,5-1 0-15,-3 0 0 0,4 0-1 16,-1-13-3-16,3 13 2 0,-4-21-2 16,5 8 1-16,-3-3 0 0,3-4-2 15,-3 0 2-15,-2-1 1 0,3-2 1 0,-3 0-1 16,3-1 2-16,-3 3 1 0,-6 0-1 16,4 2 0-16,-2 4-1 0,-1-1 3 15,-3 3 0-15,0 0 0 0,0 1 0 0,-2 12 2 16,0-17-3-16,0 17-3 15,0-13 4-15,-13 13-2 0,13-12 0 0,-14 12-4 16,6-13 0-16,-1 13-3 0,1-15-5 16,-2 15-6-16,-1-16-8 0,1 16-5 15,0-13-29-15,2 13-40 0,8-17-23 0,-15 17 2 16,15-14 3-16</inkml:trace>
  <inkml:trace contextRef="#ctx0" brushRef="#br0" timeOffset="-11288">16651 13420 179 0,'0'-12'92'0,"0"12"-12"16,-9 0-15-16,9 0-17 0,0-11-18 16,-14 11-16-16,14 0-7 0,-12 0 2 15,12 0 1-15,-17 0 0 0,9 0 1 0,-3 0 0 16,5 0 0-16,-4 0-1 0,-3 0 1 15,3 0-1-15,2 0-2 0,0 0-2 16,1 1 2-16,7 1-2 0,-16 0 0 0,16 1 1 16,-13-1-3-16,13 0 0 15,0 2 0-15,-10 2-1 0,10 2 1 0,0 3-2 16,-10 2-1-16,10 1 1 0,0 2-1 16,-9-1 0-16,9 0-1 0,0 0 2 15,0 1 1-15,0 3 2 0,-10 1 0 0,10 2-2 16,0-1 0-16,0 0 1 0,0-4-2 15,0-3 0-15,0 0 0 0,0-4 0 16,2 0 1-16,0 1-3 0,0 0 0 16,2-1 4-16,1 0-2 0,3-3-2 15,-4-2 3-15,2-2-2 0,2-1-1 0,1-2 0 16,-1 0 0-16,2 0 1 0,1 0-2 16,1 0-2-16,-2-17 4 0,3 17-1 15,-1-21-2-15,1 7 0 0,-1-1 2 16,-2-3-1-16,3 2-1 0,-3-2 2 15,-2 0 0-15,5 2 0 0,-9-1-1 0,4 4 1 16,-2-1 0-16,1 3 0 0,-5 11 1 16,4-18-1-16,-4 18 1 0,-2-11-2 15,2 11 1-15,-2-11 1 0,0 11 0 16,0 0 2-16,0-10-3 16,0 10-2-16,0-11 4 0,-12 11-2 0,12-14 0 15,0 14 1-15,0-17-1 0,-11 17-1 16,11-21 1-16,0 11-2 0,-8-1 4 15,8 1 0-15,-10-10-2 16,10 20 1-16,0-19-1 0,-9 19 1 16,9-13-1-16,-10 13 0 0,10-13 0 15,-10 13 0-15,-3 0 0 16,13 0 1-16,-12 0 0 0,12 0 0 16,-17 5 0-16,11 0-2 0,-4 1 3 15,0 1 1-15,-1 3-1 0,1 0 2 0,-1 2-2 16,1 3 0-16,0 2 0 0,4 1 1 15,-7 2-1-15,13 2 0 0,-14 0-1 16,14 2 1-16,-15 1-2 0,15 1 1 16,0-1-1-16,-8 1 1 0,8-2 0 15,0 0-2-15,0-1 2 0,0-2 0 0,4-2 0 16,-4-1-2-16,4-2 1 0,2-2 0 16,1-2 1-16,-1-2-1 0,4-4 0 15,-4-4 1-15,3-2-1 0,1 0 0 16,2 0 0-16,1-17 1 0,-1 3 0 15,1-5-1-15,3-5 0 0,-3-3 0 0,1-4 0 16,1-1 0-16,1-3 0 0,-4-2 1 16,1 2-1-16,-1 0 1 0,1 2-2 15,-3 3 2-15,-2 1 0 0,-4 4-1 16,3 3 1-16,-5 3-1 0,-2 5 0 16,0 2 0-16,0 12 1 0,0-14-2 0,-13 14 1 15,3 0-3-15,0 0 0 0,-3 0-1 16,1 0-5-16,-1 0 0 0,-1 0-5 15,2 0-6-15,-3 0-6 0,3 0-5 16,-1 0-9-16,1 1-25 0,2 2-30 16,-1 0-19-16,11-2-1 0</inkml:trace>
  <inkml:trace contextRef="#ctx0" brushRef="#br0" timeOffset="-10689.19">16361 14035 213 0,'0'0'99'0,"0"0"-8"0,0 0-19 15,0 0-18-15,-8 0-25 0,8 0-21 0,0 0-1 16,0 0-1-16,0 0 1 0,0 0 0 15,2 0 0-15,2 0 0 0,0 0 3 16,3 0-2-16,-3 0 0 0,4 0-1 0,2 0-1 16,3 0 0-16,-3-10-2 0,2 10 1 15,1 0 0-15,1 0-2 0,1 0 0 16,-1 0-1-16,1 0 0 0,-1 0-2 16,-1 0 1-16,-1 2-1 0,2 0-2 15,-1-1-4-15,-3 1-4 0,-2-2-7 0,1 1-8 16,-1-1-25-16,2 0-46 0,-6 0-19 15,3 0-2-15,-1-13 4 0</inkml:trace>
  <inkml:trace contextRef="#ctx0" brushRef="#br0" timeOffset="-9971.83">17068 14169 135 0,'0'1'96'15,"0"-1"-3"-15,0 0-18 0,0 0-20 0,0 0-21 16,0 0-21-16,0 0-3 0,0 0-2 16,0 0 0-16,0 0-2 0,0 0 0 15,6 0 0-15,1 0-3 0,-1 0 0 16,4 0 0-16,0 0-1 0,-1 0-2 0,1 0 3 15,2 0-1-15,3 0-2 0,-3 0 1 16,-1 0 0-16,1 0 0 0,1 0 1 16,-3 0 1-16,0 0 0 0,-6-12 3 15,5 12-1-15,-7 0 1 0,0 0 0 0,-2-10 0 16,0 10 1-16,0 0 0 16,0 0 0-16,-9 0-1 0,9 0 1 0,-16 0-1 15,4 0 3-15,1 0-2 0,-3 0 3 16,-1 0-1-16,-1 2 2 0,1 0-2 15,-3 0 2-15,3 1-3 0,3-2 0 0,-5 3-3 16,7-2 2-16,0 0-4 0,10 1-1 16,-13-1 0-16,13 1-2 0,0-1 0 15,0-2-1-15,4 1-1 0,5-1-3 16,1 0-6-16,6 0-8 0,-1 0-9 16,3 0-22-16,-1-12-53 0,2 12-20 0,-3 0 0 15,1 0 3-15</inkml:trace>
  <inkml:trace contextRef="#ctx0" brushRef="#br0" timeOffset="-3272.02">17165 11023 130 0,'0'0'101'15,"0"-11"0"-15,0 11 0 0,0 0-26 16,0-15-39-16,0 15-29 0,-10 0 2 0,10 0-6 15,0-10 5-15,0 10 1 0,0 1 0 16,2 0 0-16,6-1-1 0,-1 1 1 16,3 0-2-16,2 0 1 0,5 1 0 15,-1-1-4-15,3 0-1 0,2 2 1 0,1-1-1 16,1-1 0-16,-4 1 0 0,3 0 0 16,-1-1-2-16,0 0 1 0,-1 1 1 15,-3-1-1-15,0 1-1 0,-3-2 0 16,1 2 0-16,-5 1-2 0,0-3-1 0,1 0-1 15,-3 1-3-15,-2-1-4 0,0 0-5 16,-4 0-6-16,2 0-15 0,-4 0-37 16,0 0-37-16,0-12-3 0,0 12 2 15</inkml:trace>
  <inkml:trace contextRef="#ctx0" brushRef="#br0" timeOffset="-2789.04">17827 10149 171 0,'0'0'103'0,"2"-16"1"16,0 16 0-16,-2 0-36 0,4 0-52 16,-4 0-9-16,4 4 0 0,2 4 1 15,-3 4 2-15,7 1 0 0,0 3 2 0,3 4-2 16,-1 3 1-16,9 3 0 15,-5 2-3-15,5 2 1 0,0 4-3 0,1-1 1 16,1 3 1-16,-4 1 0 0,1 0 1 16,-1 0 1-16,2 2 0 0,-9 2 3 15,0-2 1-15,-1 2 2 0,-5 2 1 0,-2 0-2 16,-4 4 2-16,0 2 0 0,0 2 0 16,-14-1-2-16,5 4-3 0,-5-1-1 15,-3 2-5-15,-3-1-4 0,-3 1-2 16,0-2-6-16,-2-3-9 0,1-3-10 15,1-5-13-15,0-2-10 0,0-7-25 0,1-4-53 16,3-7-15-16,2-6 3 0,-1-4 4 16</inkml:trace>
  <inkml:trace contextRef="#ctx0" brushRef="#br0" timeOffset="5964.77">17012 8876 216 0,'5'-16'105'0,"-5"16"2"16,0-14-23-16,0 14-46 0,0-18-27 15,0 18 1-15,0-15 0 0,0 15 1 0,0 0-2 16,0 0-1-16,-9 0-3 0,9 4-3 15,0 13-4-15,-10 9-2 0,10 10-5 16,0 7-12-16,-10 5-35 0,10 6-60 16,0 4-1-16,-13 4 0 0</inkml:trace>
  <inkml:trace contextRef="#ctx0" brushRef="#br0" timeOffset="7477.34">17279 9137 205 0,'6'0'98'0,"-2"-14"-5"16,1 14-25-16,-1-12-35 16,0 12-25-16,-4 0 1 0,0 0 3 0,0 0 0 15,0 0 1-15,0 0 0 0,0 2 0 16,0 9-3-16,0 3 0 0,0 2-1 15,-8 3 0-15,8 0-4 0,0 2-2 0,-13 0-3 16,13 3-1-16,-10 0-3 0,10 2-13 16,-15 2-24-16,3 0-64 0,2-1-7 15,-3-1 0-15</inkml:trace>
  <inkml:trace contextRef="#ctx0" brushRef="#br0" timeOffset="12245.02">17941 13828 186 0,'0'0'87'0,"-13"0"-15"15,13-11-26-15,0 11-17 0,-12 0-11 16,12 0-7-16,-9 0-2 0,9 0 1 15,0 1 0-15,-10 0 1 0,10 0-1 16,0 0 1-16,0 0 0 0,0 0 1 0,0-1-1 16,0 0-1-16,0 0 0 0,6 0-2 15,-2 0 0-15,5 0-3 0,3 0 0 16,1 0-2-16,1 0-1 0,3 0-2 16,1-10 0-16,-1 10 1 0,3 0-1 15,-1 0 0-15,0 0 1 0,1 0-1 0,-5-11 0 16,3 11 2-16,-5 0 1 0,-3 0 2 15,-2 0-1-15,1 0 1 0,-3 0 0 16,-6 0-1-16,0 0-1 0,0 0 2 0,0 0-3 16,-11 0-1-16,11 0 0 15,-16 0 1-15,4 0 3 0,-1 0 1 0,-1 0 1 16,-3 0 4-16,3 0 1 0,-3 0 2 16,3 0 0-16,-3 0-1 0,3 0-1 15,3 0-5-15,-1 0-2 0,2 0-2 16,-3 0-3-16,13 0-3 15,0 0-1-15,0 0 0 0,0 0-3 0,4 0 1 16,5 0 1-16,-3 0-1 0,4 0 1 16,-2 0 2-16,5 0-1 0,-3 0 0 15,0 0 2-15,1 0-2 0,-1 0 3 0,-2 0 0 16,1 0 5-16,-3-12-4 0,-2 12-1 16,-4 0 0-16,0 0 0 15,0 0-1-15,-10 0 2 0,10 0-1 16,-17 0 1-16,7 0 0 0,-3 0 1 15,3 0 1-15,-2 0-3 0,1 0 1 0,-1 0 0 16,-3 0-2-16,15 0-5 16,0 0-5-16,0 0-11 0,0 0-14 15,9 0-46-15,-1 0-33 0,4 0-1 16,3 0 0-16</inkml:trace>
  <inkml:trace contextRef="#ctx0" brushRef="#br0" timeOffset="13943.89">17353 10987 216 0,'5'-12'97'0,"-1"-2"-15"16,0 1-22-16,0-2-23 0,0-1-25 15,2-2-6-15,-4 1-2 0,0 0-2 16,7 0 3-16,-7 0-1 0,2 2 0 0,0 1 2 15,-2 0 3-15,2-1 1 0,-2 2 4 16,2 1 0-16,1 0 1 0,-5 0 0 16,6 0 3-16,-6-1 0 0,0-1-2 15,2-1 2-15,-2-3-4 0,2-1 0 0,-2 0 0 16,0-2 1-16,0-1 0 0,0 1 0 16,0-2-3-16,0 1 2 0,0-1 0 15,0 1 0-15,0 2-1 0,0 2 0 16,0 0-1-16,0 3-1 0,0 2 0 15,0 3-3-15,0 10 1 0,0-18-3 0,0 18-1 16,0-10 1-16,0 10-2 0,0 0-2 16,0 0 2-16,0 0 1 0,0 0 0 15,0 3 4-15,0 10 0 0,0 8 3 16,0 6-4-16,-8 8 1 0,8 9 0 0,0 9-8 16,-13 10-1-16,13 11-10 0,0 10-19 15,-10 8-29-15,10 11-81 0,-6 8-19 16,6 4 5-16,-17 4-2 0,7-1-1 15,2 3 156-15,-7-4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1-06-03T06:54:14.1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7925 2960 302 0,'33'-22'374'15,"-1"0"12"-15,2-4 2 0,-2 0-72 0,7-3-155 16,-6 4-140-16,5-1-8 15,1 4-5-15,-5 0 4 0,5 10-7 0,-7 2 3 16,1 10-8-16,-1 0 9 0,-6 7-1 16,7 8 5-16,-7 3-9 0,0 12 5 15,-7 3 4-15,1 3-9 0,-7 8 4 0,0 4-3 16,-7 3-2-16,1 0 2 0,-7 8-1 16,0-3 0-16,0 2-4 0,-13-4 4 15,0 2-4-15,0-5 5 0,-1 0-5 16,-5-3 0-16,-7-1 4 0,6-7 0 15,-6-3-4-15,7-4-13 0,-7-4-4 16,6-3-25-16,-6-11-64 0,13-8-172 0,-7-7-110 16,8 0-12-16,-1-15-7 0,13-7 6 15</inkml:trace>
  <inkml:trace contextRef="#ctx0" brushRef="#br0" timeOffset="191.7">8460 2480 185 0,'6'0'365'0,"1"0"4"0,-7 0 2 0,0 7-47 15,0 12-155-15,-13 6-135 0,-1 8-26 16,2 4-8-16,-2 3 0 0,-5 4-4 16,-1 3-13-16,1 1-55 0,-7 3-143 15,6-4-143-15,0 2-8 0,-5-2 2 0,5-10-5 16</inkml:trace>
  <inkml:trace contextRef="#ctx0" brushRef="#br0" timeOffset="366.26">7971 2491 173 0,'0'-33'402'15,"0"3"-3"-15,0 8 1 0,0 4-4 0,0 11-108 16,7 7-288-16,-1 0-13 0,0 0-25 15,2 7-76-15,-2 8-224 0,0 3-49 16,8 4 0-16,-8 4 5 0,0 3 1 16</inkml:trace>
  <inkml:trace contextRef="#ctx0" brushRef="#br0" timeOffset="515.65">8304 3019 144 0,'19'11'364'0,"7"3"10"0,-6-3-5 0,6 4-1 16,-7 3-94-16,1 0-274 0,-1 1-25 16,1-1-35-16,-1-4-104 0,-6 1-149 15,1-3-31-15,-2-5-18 0,1 0-6 16</inkml:trace>
  <inkml:trace contextRef="#ctx0" brushRef="#br0" timeOffset="833.2">8915 2860 127 0,'40'-47'335'0,"-1"0"5"16,-1-1-4-16,9 4-16 0,-9 7-59 0,1 5-104 16,-6 9-145-16,-1 5-7 0,1 11-5 15,-7 7-5-15,-6 0-3 0,-8 3-4 16,2 8-1-16,-14 4 4 0,6 7-3 16,-6 3-1-16,0 5 0 0,0 3 5 0,-20-1 0 15,20 2-1-15,-12-1 5 0,12 0 0 16,-13-4-1-16,13 4 5 0,0-3 0 15,0 2 5-15,0 1-1 0,0 1 4 16,0 2 5-16,0-3-1 0,7 0 5 16,5 0 0-16,-6 0 9 0,8-4-1 0,-1 0 0 15,0-3-3-15,0-1-5 0,-1-2-5 16,-4-5 1-16,11-4-5 0,-12 1-8 16,6-7 0-16,-1 3-13 0,-5-3-12 0,0 2-13 15,-7-2-51-15,0 2-113 0,0 1-148 16,0 0-16-16,-14 4 1 0,2-4 4 15</inkml:trace>
  <inkml:trace contextRef="#ctx0" brushRef="#br0" timeOffset="2383.67">10016 2403 357 0,'6'0'415'16,"8"0"-3"-16,-14 3-3 0,6 8-4 0,-6 8-62 16,0 3-334-16,-12 3-9 0,4 5-9 15,-4 3-12-15,-8-1-4 0,1 2-13 16,-1-1-5-16,-6 0-3 0,0-1-13 16,0 2-13-16,6-1-13 0,1-8-12 15,0-3-17-15,-1-3-25 0,7-9 4 0,13-3 38 16,-13 1 67-16,13-8 21 0,0 4 22 15,0-1 34-15,0-3 24 0,0 3 22 16,6 6 42-16,-6-2 9 0,7 4-39 16,-1 4-50-16,1 3-12 0,-7 4-10 15,6 7-11-15,0 1-5 0,-6 6-5 0,8 4-7 16,-8 0-1-16,6 1-4 0,-6 3 0 16,0-3-4-16,0-2 4 0,0-2 0 15,6-4 0-15,-6-4-5 0,0 0 1 0,0-11 4 16,7 2-4-16,-7-10 4 0,7-2 0 15,-7-8-4-15,6 0-1 0,0 0-3 16,1-18-1-16,6-5 5 0,0-2-4 16,0-8-5-16,6-7-4 0,1-9 4 15,-1-2 1-15,7-3 7 0,1-5 1 16,5 0 0-16,1-3 0 0,-7 3 12 0,6 5-4 16,1-1 1-16,-1 7-1 0,-5 8 4 15,-1 6-3-15,0 9-10 0,-7 7 10 16,1 10-1-16,-8 8 0 0,2 0-4 0,-8 8 0 15,1 7 0-15,-7 2 0 0,0 10-4 16,0-2 4-16,0 1 0 0,-19 3 0 16,19 0 0-16,-14 0 0 0,8-3 0 15,-7 0 0-15,13-4 0 0,-13-8 0 16,13-3 0-16,0-3 0 0,0-8 4 0,0 0-8 16,6 0 4-16,1-11 0 0,6 0 4 15,-1 0-4-15,2-7 5 0,-1 3-1 16,0 0-4-16,6 1 4 0,-5-1-4 0,-2 3 4 15,2 2 4-15,-1 3-3 16,-7 7-5-16,0 0 4 0,-6 0 0 16,0 0-8-16,0 0 8 0,0 3-8 0,0 4 0 15,-6 4-1-15,6-3-7 0,-19-2 4 16,12 3-5-16,0-9 0 0,-5 3-4 16,4-3 4-16,-4 0-17 0,6 0 1 0,-8-18-9 15,8 3-8-15,6 1-26 0,-13-8-42 16,13-4-17-16,-20-3 4 0,20 0 51 15,-12-5 69-15,12 5 23 0,-14 0 5 16,14 3 17-16,-13 1 30 0,13 2 50 16,0 5 29-16,0 8 6 0,0 10-48 0,0 0-58 15,0 0-14-15,0 14-3 0,7 7-4 16,-1 6 3-16,1 9-16 0,6 4-9 16,-7 4-4-16,0 8-4 0,8-5-5 0,-8 7 1 15,1 2-5-15,-1-1 1 16,-6-3-1-16,0 2-8 0,0-3-1 0,-13-6-7 15,7-1-1-15,-8-8-4 0,-4 1-4 16,-2-8-13-16,0-3-20 0,-5-8-18 16,-2-3-29-16,1-4 0 0,-6-7 8 15,5-4 35-15,1 0 66 0,0-15 18 0,1 4 15 16,-1-8 32-16,6-2 19 0,0-1 35 16,7-1 4-16,1-2 4 0,12 3-29 15,-14 0-60-15,14 4 1 0,0 3-1 16,6 4-3-16,2 11 4 0,4 0-5 0,8 0 5 15,-1 0-5-15,7 0 4 0,7 11-12 16,-1-4 0-16,7 4-4 0,7 0 0 16,-1 0 0-16,1 4-5 0,-1-4 5 15,8 0-4-15,-7 0-1 0,-1-1-4 16,1 2 0-16,-1-4 0 0,0 2-4 0,-5-2 0 16,-1 3 0-16,-6-5 0 0,-7 2 0 15,0-1 0-15,0 1 5 0,-7-5-5 16,1 5 0-16,-7-5 4 0,-6 2-4 0,5-2 0 15,-5 0-9-15,-7-3-28 0,6 0-86 16,-6 0-267-16,0 0-31 0,0 0-4 16,-19 0-3-16,13 0-3 0</inkml:trace>
  <inkml:trace contextRef="#ctx0" brushRef="#br0" timeOffset="4433.14">11417 2296 345 0,'6'0'381'0,"-6"0"1"0,0 0-20 15,0 0-87-15,0 5-132 0,-20 6-130 16,14 0-13-16,-7-1 4 0,-7 1-4 15,0 0 5-15,-5 0-5 0,5 0 0 16,0 4 0-16,-6-4 4 0,1 3 0 0,5-6-8 16,0 3 4-16,1-4 0 0,6 1 0 15,-6-1 0-15,5-3-4 0,8 0 8 16,-7-1 4-16,13 1 1 0,-13-1 4 16,13 8 16-16,0 4-4 0,-7 3 1 0,7 8 0 15,0 3 3-15,0 8-4 0,-13 7 1 16,13 7-5-16,-13 8-4 0,13-1-13 15,-6 12 4-15,6-1 1 0,-14-2-9 16,14 2 0-16,-12-2-4 0,12-9 4 16,-7-4-5-16,7-2-3 0,0-8-1 0,-13-11-3 15,13-4-9-15,0-10-5 0,0-8 9 16,0-11-3-16,0 0-6 0,0-8 5 16,0-7-1-16,0-7 1 0,7-3 8 0,-7-8 5 15,6 0 4-15,1-8-4 0,5-3 3 16,-4 0 10-16,4-3-1 0,1-1-4 15,0 4 4-15,7 1 5 0,-1 2-6 16,1 4 2-16,-1 8-1 0,7 4 9 16,-6 6-5-16,0 11-4 0,-1 8 9 15,1 0 0-15,-8 0 0 0,8 12-5 0,-7 3 1 16,-6 7-1-16,0 3 0 0,-1 1-3 16,0 3-1-16,0 1-4 0,-6-1-9 15,0 0 1-15,0-3-4 0,0-4-1 16,0-1 0-16,0-10 0 0,0 1-4 0,0-9 0 15,0-3 1-15,8 0 3 0,-2-10 0 16,0-6 5-16,1-2-5 0,6-7 0 16,0-8 13-16,-1 0-4 0,8-4 0 15,-6-7 4-15,5 4 4 0,1-4-4 0,-1 0 4 16,1 0-4-16,-1 4 4 0,0 3-4 16,-5 4-4-16,5 4 0 0,-6 3 0 15,6 8-4-15,-11 3 3 0,4 4 1 16,-5 11 0-16,0 0 0 0,-1 0 4 15,1 0 0-15,-1 0 4 0,-6 7 4 0,6 5 5 16,-6-1-1-16,7 3 1 0,-7 0 4 16,7 5-4-16,-7 3 0 0,6 4 3 15,0-5-3-15,1 9-5 0,-7-1 1 0,7-3-5 16,-1 7 0-16,-6-4 1 16,7 1-5-16,-7-1 0 0,0 4 4 0,0-4-8 15,0 1-1-15,0-5 14 0,-13 1-9 16,13-4 0-16,-20-4 0 0,20 0 0 15,-13-3 0-15,13-4 0 0,-13 1-4 16,13-6-1-16,-13 2 5 0,13-8-8 0,0 0 4 16,-13 0 4-16,13-8 0 0,0-2 0 15,7-6 0-15,-1-2 4 0,1 0-8 16,5-8 4-16,2 1-13 0,-2-4-8 16,2-5-9-16,5 1-4 0,1 1-3 15,0-5-2-15,-1 3 10 0,7 2 12 0,-6 10 17 16,-1 0 17-16,7 11 17 0,-6 11 17 15,-8 0 12-15,2 4-4 0,-2 14 4 16,-5 15-3-16,-1 7-14 0,1 19-12 0,-7 10-4 16,0 5-13-16,0 6 0 15,0 5-17-15,0 3-5 0,0-4-3 0,0 0-26 16,0-4-25-16,0-2-98 0,-13-9-227 16,13-10-38-16,0-12 6 0,-7-10-8 15</inkml:trace>
  <inkml:trace contextRef="#ctx0" brushRef="#br0" timeOffset="4901.03">12062 2670 295 0,'12'-11'397'0,"1"11"3"16,7-11-5-16,0 11 3 0,-1 0-200 15,0-11-198-15,8 11-13 0,-1-10-3 16,0-1-1-16,7 0-5 0,-8 0-3 0,8-8 4 15,6 4-4-15,0-2-1 16,0-2 9-16,0-3 1 0,0 0-1 0,-6 0 0 16,6-4 4-16,-7 4 4 0,-6 0 5 15,1 0 13-15,-8 4 3 0,-6 0 5 16,0 3 8-16,0 4 1 0,-13 0 8 0,0 11-9 16,0 0 5-16,0 0-1 0,-6 3-7 15,-1 8-9-15,-12 8-5 0,5 7 9 16,-11 7-13-16,-1 7 0 0,0 4 0 15,-7 0 1-15,0 7-5 0,-6 4-5 16,0 4-3-16,0-5-1 0,0 5-8 0,-1-4-21 16,2 0 0-16,-1-7-17 0,6-4-42 15,1-4-93-15,-1-11-109 0,7-7-59 16,6-3-8-16,1-12 19 0</inkml:trace>
  <inkml:trace contextRef="#ctx0" brushRef="#br0" timeOffset="5067.46">12178 2989 102 0,'26'-29'356'0,"0"0"1"15,7 3-1-15,-1 4-6 0,1 3-46 16,-1 8-101-16,-5 11-152 0,5 0-21 0,-6 4-5 16,-6 17-4-16,-1 10 4 0,-5 16-12 15,-2 4-4-15,-5 12-9 0,0 2-9 16,-1 9-8-16,-6-5-25 0,0 4-9 16,0-3-29-16,0 0-51 0,0-11-127 15,0-8-113-15,-13-7-16 0,13-15 1 0,-7-14 10 16</inkml:trace>
  <inkml:trace contextRef="#ctx0" brushRef="#br0" timeOffset="5566.61">12549 3172 68 0,'20'-62'361'0,"-6"7"-14"0,5 0-10 16,7 7-43-16,-6 8-53 0,-1 6-94 16,1 6-108-16,-1 6-31 0,0 7 1 15,1 8 8-15,-7 7-5 0,7 0 18 16,-8 0-1-16,2 7-4 0,-1 1 5 0,0 10-4 15,0 0-1-15,-1 8 0 0,2 0 5 16,-1 6-9-16,0 5-12 0,0 1-1 16,0 5-3-16,0 1-2 0,-7-1 2 15,1 5-5-15,0 0 0 0,-7-1 0 16,0-2-13-16,0-5 9 0,0 0 8 0,0-4-12 16,-7-2 4-16,-6-9-5 0,0-3 13 15,6-7-8-15,-12-8 0 0,6-7 0 16,-6 0-1-16,-1 0 5 0,0-18-8 15,7 0 12-15,-7-8 0 0,8 1 1 0,-8-9-14 16,14-2 18-16,-7-1-1 0,13 1-4 16,-14-1 1-16,14 0-5 0,0 4 0 15,0 1-5-15,0-2 5 0,0 9 0 16,0 3-4-16,14 3 0 0,-8 8 0 16,1 0-1-16,5 11 1 0,2 0 4 0,-8 0 0 15,0 0 0-15,2 8 0 0,-8 3-4 16,6 7 8-16,-6 0-4 0,0 8 4 15,0 3 5-15,-20-3-1 0,7 3 1 16,6 0 4-16,-5-3-1 0,-1 0 1 16,-1 0-1-16,2-4-3 0,5-4-1 0,7-4 1 15,-13-9-5-15,13-2-4 0,0-3-4 16,0 0-13-16,6-19-17 0,8 1-42 16,-2-4-110-16,8-3-181 0,-7-5-34 15,13-3 2-15,-6 0 5 0</inkml:trace>
  <inkml:trace contextRef="#ctx0" brushRef="#br0" timeOffset="6367.45">13638 2180 374 0,'0'0'402'0,"0"0"6"15,0 0-3-15,-20 7-4 0,7 8-151 16,-1 6-250-16,-12 1 0 0,7 8-8 16,-7-1-22-16,0-3 4 0,-7 3-12 15,1-3-13-15,6 3-8 0,-7 0 0 0,7-3-9 16,0 0 9-16,1-4 4 0,5-4 13 16,0-7-4-16,7 0 16 0,1 0 21 15,-2-8 18-15,14 4 4 0,-13 1 8 16,13-4 8-16,0 4 18 0,-7 2-1 15,7-2 9-15,0 3 0 0,0 3-9 0,0 4-3 16,0 4-5-16,0 0-4 0,0 3-4 16,0 5-18-16,0 3 5 0,-13 0-9 15,13 0 1-15,-6 0-5 0,6 0-4 16,-13 0 4-16,13-4-4 0,-7-3-4 16,7 0 0-16,0-1 0 0,0-6-9 0,0-5 1 15,0 1-10-15,0-8-7 0,0-3-1 16,7-4-12-16,0 0-9 0,5-7-21 15,1-8-30-15,1 0-41 0,6-10 8 0,-2-1 30 16,9-7 58-16,-1 0 30 0,0 0 17 16,7-7 9-16,-7 3 29 0,6 1 34 15,-7-1 50-15,9 4 5 0,-9 3-35 16,1 9-41-16,-6 6-22 0,7 4 5 16,-9 11-4-16,-4 0-1 0,-1 4 10 0,0 7-9 15,-13 3-5-15,7 8 0 0,-7 4-4 16,0 3-8-16,0 1-4 0,0 3-1 15,0-1-4-15,0 2 0 0,0-2-12 16,-7 1 3-16,7-3 2 0,-13-4-2 0,13-1 1 16,0-7 4-16,-7 1-8 0,7-5-1 15,0-3 1-15,0-3-1 0,0-5 5 16,0-3 0-16,7 0-5 0,-1 0-4 16,1-14 1-16,0-1 4 0,5-3-1 15,-6-1 0-15,8-2 1 0,-1-4-1 0,0-2 5 16,-6 1-4-16,5 4 20 0,-5-3-7 15,0 3-5-15,-1 0 4 0,0 3 0 16,-6 5 5-16,0 3 4 0,0 11 4 16,0 0 3-16,0 0 6 0,0 11-9 15,-12 3 12-15,12 11 1 0,-14 6 0 0,14 1-5 16,-6 9-25-16,6-1 17 0,0 0-4 16,0 4-5-16,0-4-8 0,6-2-8 15,1-2-17-15,6-11-1 0,-7-3-12 0,14-11-17 16,-1-7 4-16,1-4-47 0,6 0-66 15,0-21-77-15,7-5-84 0,-7-11-53 16,7-4 0-16,-1-6 14 0</inkml:trace>
  <inkml:trace contextRef="#ctx0" brushRef="#br0" timeOffset="7166.78">14327 2396 265 0,'20'-55'373'0,"-7"7"-16"0,1 4-8 15,-14 11-33-15,0 8-100 0,0 6-128 16,0 7-66-16,-14 12-18 0,1 0 0 0,0 0 0 15,-6 9-4-15,5 2 5 16,-5 3-1-16,6 1-4 0,0 3-4 0,0 0 4 16,13 1-9-16,-7 3 13 0,7-4-4 15,0 4-4-15,0-4 4 0,7 1 0 16,6-1 0-16,-7 0 0 0,14 0 4 0,-7 1-4 16,1 3 5-16,-2-4-1 0,-6 4 0 15,1-3-4-15,0 7 0 0,-7-5-4 16,0 5-9-16,-14 3-12 0,2 0-9 15,-8 4-13-15,-6-4-24 0,-7 9-30 16,-6-2-18-16,1 1 39 0,-8-5 50 0,-6 5 18 16,6-7 16-16,-6-5 13 0,0-3 13 15,12-7 29-15,-5-4 33 0,13-8 18 16,-1-3-25-16,13 0-47 0,8 0-9 16,12-18 1-16,0 3-5 0,0-3 5 0,0-4 0 15,12 0-14-15,8-1 1 0,-1 2-8 16,7 3-1-16,1 3 5 0,5 1-4 15,1 3-5-15,-1 3-4 0,1 8-4 16,-1-11-5-16,2 11-4 0,-2 0-4 16,1 4-3-16,-8 3-6 0,1 1-4 0,0 3-4 15,-6 3 5-15,-7 5 8 0,0 2 4 16,-6 2 12-16,-1 2 22 0,-6 1-4 16,0 3 13-16,0 4 3 0,-13-3 1 15,0 2 12-15,0-2-4 0,-7-5 0 16,8 1-4-16,-8-3-9 0,0-2-12 0,7-7 4 15,1-2-8-15,4-1-1 0,8-11-8 16,0 0 0-16,0 0 0 0,0 0-4 16,14-15 4-16,-1 4 4 0,13-3 4 0,0-4-3 15,6 2 12-15,7 1-5 0,1 1 1 16,5 3 0-16,0 0-5 0,1 0 0 16,-1 11 1-16,2 0-5 0,-9 0 0 15,1 4 1-15,-5 7-10 0,-9 7 1 16,-5 7 0-16,-8 5-5 0,-4 3 1 0,-2 3-4 15,-6 1-5-15,0 4 0 0,-14-1-5 16,-4-4 2-16,4 1-6 0,-5-7-4 16,-1-1 0-16,-6-7-3 0,0-8-5 15,1-2-5-15,-2-12-3 0,1 0 8 0,0-12-5 16,6-2 10-16,1-12 7 0,-1-7 9 16,0-4 17-16,8-7 9 0,-1 1 12 15,-1-5 8-15,2-3 1 0,6 3 4 16,6 0 0-16,-14 4 0 0,14 4-9 15,0 4-3-15,-13 6-6 0,13 4-3 0,0 15-5 16,0 11 1-16,-6 0-5 0,6 0 0 16,-14 8-4-16,14 6-4 0,-12 12-9 15,-2 4-16-15,2 2-56 0,-2 1-181 16,1 4-122-16,-6 3 1 0,0-3-8 16,-1-1-3-16</inkml:trace>
  <inkml:trace contextRef="#ctx0" brushRef="#br0" timeOffset="12538.16">14907 2732 169 0,'0'5'381'0,"0"-2"1"15,7 1 5-15,-7 0-24 0,0-4-123 16,6 3-168-16,-6-3-55 0,7 0 0 16,6 0-4-16,-7 0 8 0,8-11 4 15,5 11 1-15,7-12-1 0,0 2 0 0,7-1 5 16,-1 0-9-16,7-4-3 0,1 4 2 15,5-3-7-15,7-5-9 0,1 1 1 16,-2 4 3-16,1-5-4 0,1 4-4 16,-2 1-8-16,2 0-5 0,-7-2-12 15,-1 6-22-15,-6 2-16 0,0-3-35 0,-6 4-88 16,-8 7-156-16,1-15-66 0,-6 15 13 16,-7-10 1-16</inkml:trace>
  <inkml:trace contextRef="#ctx0" brushRef="#br0" timeOffset="12868.92">15467 2223 273 0,'-6'0'361'0,"6"-7"-4"0,-13 7-24 16,13 0-47-16,-13 4-104 0,13 3-106 16,-13 8-64-16,7 3-4 0,-8 4 5 15,2 8 0-15,-2 2 8 0,-5 9 0 16,-1 2 4-16,0 2 5 0,-5 6-4 16,-1 3 4-16,0-2-1 0,-1 3-8 0,-5 0-4 15,-1-4-5-15,7 1-3 0,-6-5-9 16,6-3-4-16,-1-4-13 0,1-7-13 15,7 1-20-15,-1-9-23 0,8-3-62 16,-8-7-156-16,7-4-96 0,6-4 0 0,-6-3 1 16,13-4 13-16</inkml:trace>
  <inkml:trace contextRef="#ctx0" brushRef="#br0" timeOffset="13216.19">15057 2784 173 0,'13'-15'348'0,"-6"15"-8"0,6-7 0 15,-1 7-66-15,-4-11-84 0,4 11-110 0,-5-7-67 16,-1 7-1-16,7-12 5 0,-6 12 0 16,-1-7 8-16,8 7-8 0,-8 0 5 15,0-7 3-15,8 7-4 0,-8 0 9 0,7 0 12 16,-7 3 4-16,8 1 5 0,-8 3 0 15,0 9 4-15,1 2 8 0,-7 0 5 16,7 8 4-16,-7 3-4 0,0 4-13 16,0 4-4-16,0 6-8 0,0-2-1 15,0 3-12-15,-14 3-9 0,14 1-4 0,0-4-5 16,-6 0-7-16,6 0-5 0,0-4 0 16,0 1-13-16,-13-9-21 0,13-2-21 15,0-1-21-15,0-7-35 0,0 0-75 16,0-7-187-16,0-4-82 0,0-4 4 0,0-3 11 15,0-4 21-15</inkml:trace>
  <inkml:trace contextRef="#ctx0" brushRef="#br0" timeOffset="13430.26">15317 3176 102 0,'14'-14'390'0,"-2"2"-21"0,-5 5 21 16,6-4-2-16,0 4-29 0,7-1-257 15,-8 8-76-15,8-14-14 0,0 3-7 16,-1 3-2-16,1-6 2 0,6 3 3 0,1-4-4 16,5 1 1-16,-7 3-5 0,9-4 4 15,-2 0-4-15,1 0 0 0,-1 1-4 16,1-1-13-16,-7 1-17 0,-1 3-29 16,-11 0-94-16,6 0-185 0,-14 0-45 0,0 2-9 15,-6 9 6-15</inkml:trace>
  <inkml:trace contextRef="#ctx0" brushRef="#br0" timeOffset="13633.55">15650 2828 48 0,'-13'0'384'0,"13"0"3"0,-14 0 8 0,14 0 10 16,0 3-51-16,-6 5-138 0,6 3-156 0,0 3-14 15,-12 5-8-15,12 3 0 16,0 4 0-16,0-1-8 0,0 8-18 0,0 3-12 15,6 5-8-15,-6 3-26 0,6 0-34 16,0 0-63-16,-6 3-72 0,0-3-135 16,8-3-75-16,-8-5-8 0,0-3 2 0,0-4 21 15</inkml:trace>
  <inkml:trace contextRef="#ctx0" brushRef="#br0" timeOffset="13784.6">15611 3531 39 0,'-20'0'410'15,"20"0"6"-15,-6 0 0 0,6 0 2 16,-13-11-47-16,13 11-129 0,0-7-179 0,0 7-16 15,0-11-13-15,6 11-13 0,1-11-12 16,5 11-1-16,2-11-4 0,6 11-4 16,5-11-8-16,-5 11-22 0,6-14-16 15,7 5-40-15,-7 2-36 0,6-4-123 16,1 1-169-16,-7-1-16 0,0 0 2 0,-1 0 8 16</inkml:trace>
  <inkml:trace contextRef="#ctx0" brushRef="#br0" timeOffset="14234.33">16333 2084 14 0,'0'-14'368'0,"0"-5"10"0,0 1 0 16,-6-1-3-16,6 5-84 0,0 3-134 15,0 0-132-15,0 4-4 0,0 7-4 0,0 0 0 16,0 0-4-16,0 0 3 0,0 4 1 16,0 6-4-16,0 5 4 0,6 4 4 15,2 2-8-15,-8 9-13 0,6 2-5 0,0 5-11 16,-6 4-18-16,0-5-17 0,0 8-30 15,0-3-54-15,0 2-88 0,0-6-102 16,-12-1-45-16,12-2 1 0,-8-5 9 16</inkml:trace>
  <inkml:trace contextRef="#ctx0" brushRef="#br0" timeOffset="14550.25">16327 2304 118 0,'6'-33'340'0,"8"0"0"16,-8 4-8-16,7 0-12 15,-6 3-101-15,6 4-71 0,-7 0-131 0,8 4-13 16,-2 3 4-16,8 0-3 0,-7 1-1 16,0-1 0-16,6 1-8 0,-5-2 0 15,5 5 8-15,1 1 0 0,-8-1 5 0,8 0 8 16,-7 3-1-16,7 8 14 0,-8-11 3 16,2 11 10-16,-8 0 4 0,8 4 8 15,-2 0-1-15,-5 7-3 0,-1 4-4 16,1 2-5-16,0 5-12 0,-1 4 0 15,0 4-13-15,0-1-9 0,8 0-8 0,-8 3 4 16,1 2 1-16,-1-5-5 0,1 4 4 16,0-7-4-16,5-1 0 0,-12 1-13 15,7-7 0-15,0-1-17 0,-1-3-16 16,0-4-30-16,-6-1-77 0,0-2-198 0,0-1-70 16,0-3 0-16,-12-1 10 15,-2-3 5-15</inkml:trace>
  <inkml:trace contextRef="#ctx0" brushRef="#br0" timeOffset="14782.46">16451 2278 302 0,'0'-11'382'0,"0"11"1"0,0-7 0 16,0 7-16-16,0-11-160 0,0 11-207 15,0-7 0-15,6 7-9 0,-6-11 5 16,14 11 0-16,-8-11 0 0,0 11-5 0,8-11-4 16,-2 11-7-16,1-7-27 15,1 7-50-15,-2 0-140 0,2-11-129 0,-8 11-13 16,0 0-3-16,-6 0 6 0</inkml:trace>
  <inkml:trace contextRef="#ctx0" brushRef="#br0" timeOffset="15017.33">16353 2425 215 0,'0'14'423'0,"-12"-2"1"0,12-1 1 0,-14 0 10 16,14-4-37-16,0-4-338 0,0 1-43 16,0-4-9-16,6 0-8 0,2 0-4 15,4-14-5-15,1 7-3 0,0-5-10 16,6 1-16-16,1 4-21 0,0-4 0 0,6 3-17 15,-7-3-22-15,1 4-33 0,-1 7-34 16,1-11-20-16,-6 11-1 0,-8 0 18 16,6-7 8-16,-5 7 4 0,-7 0-37 15,0 0-71-15,0 0-4 0</inkml:trace>
  <inkml:trace contextRef="#ctx0" brushRef="#br0" timeOffset="15319.91">16021 2799 14 0,'-13'18'406'0,"0"-4"1"16,0-2-3-16,0 2 1 0,13-3-13 0,-7-1-159 15,7-5-208-15,0 2-3 0,0-7 3 16,7 0-13-16,6 0 14 0,7-12 0 15,5 6 8-15,1-9 4 0,14 1 0 16,-1-1-13-16,6-3 5 0,1-1-9 0,6-3 0 16,0-3-3-16,7-1-6 0,-1 4-4 15,1-4-8-15,0 1 0 0,-8 3-8 16,8 0-13-16,-7 3-17 0,-6 1-22 16,0 7-16-16,-8-4-26 0,-5 8-59 0,-7 7-169 15,-6-11-109-15,-7 11 6 16,-7 0 13-16,-6 0 14 0</inkml:trace>
  <inkml:trace contextRef="#ctx0" brushRef="#br0" timeOffset="15567.54">16268 2769 269 0,'-12'8'360'16,"-8"-8"-2"-16,7 3-1 0,0 1-41 0,6-4-108 15,-5 4-162-15,12 3-16 0,-14 0-1 16,14 1-4-16,0 3 1 0,-6-1 4 16,6 9-5-16,0-1-8 0,0 4 4 15,0 4-4-15,0-1-13 0,0 5-4 16,6 3-17-16,-6 0-17 0,0 0-16 0,6-4-60 16,-6 4-93-16,0-8-105 0,8 2-67 15,-8-6-11-15,0-6-4 0</inkml:trace>
  <inkml:trace contextRef="#ctx0" brushRef="#br0" timeOffset="15902.34">16341 2853 182 0,'12'-32'360'0,"-6"-1"-8"0,8 3-11 16,-1 9-42-16,-7-2-71 0,0 9-85 0,8-1-104 15,-8 8-2-15,0 7-3 0,2 0 9 16,-2 0 3-16,-6 0 1 0,6 3 4 15,1 9-4-15,-1-2-5 0,-6 5 0 16,7 4-4-16,0 2 0 0,-1 1-4 16,0 8 4-16,1 3-4 0,0-1 0 0,-1 9 0 15,-6-1 0-15,6 8 8 0,1 3-3 16,-1 4 7-16,1 1-16 0,-7 2-9 16,7 0 1-16,-1-3-5 0,0 1-4 0,-6-3-5 15,8-1-8-15,-2-4 4 0,-6-4-4 16,6 0-12-16,-6-11 12 0,0-4-5 15,6-3 1-15,-6-8-4 0,0-3-14 16,0-8-16-16,0 0-21 0,0-7-35 16,0 0-33-16,-6 0-94 0,6-14-172 0,-20-4-76 15,14-1 7-15,0-7 12 0,-8-3 15 16</inkml:trace>
  <inkml:trace contextRef="#ctx0" brushRef="#br0" timeOffset="16866.25">16333 3022 252 0,'0'-11'394'16,"0"4"5"-16,0-4-24 0,0 3 13 15,0 1-109-15,0 0-228 0,0-1-17 16,0 1-17-16,8-4 0 0,-2 4 0 15,0-4 4-15,7 0 0 0,0 4-4 0,0-4-4 16,7 3-5-16,0-4-8 0,-1 12-4 16,1-10-13-16,-1 10-4 0,0 0-4 15,-6 0-9-15,1 0-17 0,-8 0 4 0,-6 4-3 16,0 2 3-16,0 6 1 0,0 3 20 16,-13 3 18-16,0 0-1 0,0 1 30 15,-7-1 17-15,1-3 9 0,-1 3 4 16,0-4 0-16,2 5 8 0,-2-8-8 15,0 0-9-15,7-4-8 0,1 1-18 0,4-5-7 16,8 1-5-16,-12-4-4 0,12 0 0 16,0 0 0-16,6 0-4 0,-6-11-5 15,14 11 1-15,-2-15 0 0,1 8 4 16,0 0-1-16,0 0-7 0,7 7-1 0,-8-16 0 16,8 16 0-16,-7 0-3 0,1 0-1 15,-8 0 0-15,0 0 0 0,-6 8 0 16,0 7 8-16,0 3 9 0,-6 4 4 15,-7 4 9-15,0 6 4 0,-6-2 4 16,-1-1 5-16,0 4 12 0,1-4 4 0,-1 0 1 16,0-2 8-16,1-2-14 0,6-7-7 15,0 1 0-15,0-8-9 0,13-8-4 16,-7 1-4-16,7-4-13 0,0 0 0 16,7-15 4-16,0 1-17 0,-1-4 9 15,7-4 4-15,7-4-4 0,0 0 4 0,-2-3 0 16,9-4 0-16,-1 0 4 0,6-4 0 15,1 1-4-15,-1 3 9 0,7 0-1 16,1 1 1-16,-7 5-5 0,-1 1 5 0,7 1-1 16,-7 7-4-16,-5 3 5 15,-1 4 4-15,0 11 0 0,-1-7-1 0,-5 7 1 16,-6 0-1-16,-2 3 1 0,1 8 0 16,-6 4 0-16,-1 3 0 0,-6 0-10 15,0 8 2-15,0 0-5 0,0 3 0 16,-6 4-8-16,-7 0-1 0,6 3-8 0,-13 1-9 15,1 0-11-15,0-1-19 0,-1 1-12 16,-6 0 0-16,0-5-25 0,0-2-4 16,0-4-14-16,6-5 2 0,-5-6-23 15,-1-3-28-15,6-9-34 0,0-3 4 0,1 0 30 16,5-8 89-16,2-3 71 0,5-7 25 16,7 0 17-16,-13-4 38 0,13-3 42 15,-13 3 51-15,13-4 17 0,0 0-30 16,0 5-58-16,0 2-51 0,0 1-9 0,6-1 4 15,1 8-3-15,-1 1 8 16,8-2 4-16,-2 12 0 0,2-10 9 0,-2 10-1 16,15 0-4-16,-7 0 5 0,12 4-17 15,-6-1 4-15,7 4-13 0,6 1 0 16,-7 6-12-16,7 1-1 0,1 3-8 0,-2 0 0 16,1 4-8-16,0 3-1 0,1-2-8 15,-8 3-4-15,1-5-9 0,-1 6-25 16,-5-9-9-16,-2 3-33 0,-5-7-52 0,-8 2-186 15,8-5-156-15,-13-8-6 16,6-3 8-16,-13 0 7 0</inkml:trace>
  <inkml:trace contextRef="#ctx0" brushRef="#br0" timeOffset="18077.12">17369 2260 161 0,'6'0'376'0,"-6"0"6"0,7 4 10 15,-7-1-26-15,7 5-112 16,-1 3-161-16,-6 4-59 0,0-1-5 0,0 8-3 16,0-4-1-16,0 8-4 0,0-1-12 15,0 1-1-15,-13 4 1 0,13-1-1 16,-13 0-4-16,13-3-4 0,-12 3-12 0,12-6-14 16,-14-2-29-16,14-3-34 15,-13 1-38-15,13-12-67 0,-13 0-84 0,13-3-71 16,0-4-26-16,-7 0 19 0,7 0 26 15</inkml:trace>
  <inkml:trace contextRef="#ctx0" brushRef="#br0" timeOffset="18901.84">17317 2623 6 0,'0'-15'309'0,"7"-3"35"16,-1-1 5-16,7-3-13 0,-7 4-44 15,8-4-86-15,-2 4-126 0,8 0-63 16,-7-4-12-16,7 3 3 0,6 1-4 16,-7-4 1-16,7 4-5 0,0-1 0 15,-6 5 3-15,7-1-3 0,-2 1 0 0,1 3 5 16,-6 3 3-16,6 8 5 0,-13-11 0 15,7 11 4-15,-8 0 13 0,-6 4-13 16,-6 6 3-16,0 1 2 0,0 8-5 0,0-1-5 16,-12 8-4-16,-1 3 1 0,-7 0-5 15,0 5 0-15,-6 2-12 0,1 4 12 16,-7 0 0-16,-2-2 5 0,2 2-1 16,-1-7-8-16,8-1 13 0,-9-2 4 15,9-1 0-15,-1-7 0 0,6 0 0 16,1-7-4-16,5-1-1 0,8-7-3 0,6-3-1 15,0 0-3-15,0-4-5 0,0 0 0 16,0 0 0-16,13-15-9 0,-6 5-8 16,6-2-4-16,7 2-13 0,-8-1 0 0,8-4-4 15,-1 0-8-15,1 1-1 0,0-4 5 16,-1 2-5-16,1 2 13 0,-8-1 5 16,2-3 20-16,-2 3 5 0,8 1 8 15,-13-1 13-15,5 1 4 0,-4 3 9 16,4-4 4-16,-6 4 0 0,-6-1 8 0,7 5-21 15,0-4-4-15,-1 4-8 0,1 0-5 16,-1 7-4-16,-6-11 4 0,6 11-4 16,2 0 0-16,-2-11-4 0,0 11 0 15,-6 0 12-15,6 3 1 0,-6 1 7 16,8 0 1-16,-8-1 0 0,0 5 0 0,0-1 0 16,0 0 5-16,0 4 3 0,0-4-4 15,0 5 4-15,0-1-4 0,-8-4 13 16,8 4-12-16,0 3-1 0,-12-2-5 15,12-1 1-15,0 0-8 0,-14 0 0 0,14 0-1 16,0 3 1-16,0-3-1 16,-12 0-16-16,12-4 12 0,0 5 0 0,0-1-4 15,0-4 0-15,0 0 4 0,0-3-4 16,0 0 0-16,0-1 0 0,0 1-4 16,0-4 4-16,0 0 0 0,0 0 0 0,0 0 4 15,6 0 1-15,-6 0-1 0,0 0 0 16,0 0 0-16,0 0 1 0,0 0 3 15,6 0 0-15,-6-7 1 0,0 7-5 16,0 0 0-16,0 0-4 0,8 0 0 16,-8 0-8-16,0 0-5 0,0-8-4 0,0 8-4 15,0 0 0-15,0 0-5 0,0 0 5 16,0 0-4-16,0 0 21 0,0 0-9 16,0 0 9-16,0 0 4 0,0 0 0 0,0 0 0 15,0 0 0-15,0 0 4 0,0 0 0 16,0 0-4-16,0 0-17 0,0 0 17 15,0 0-8-15,0 0-5 0,0 0-12 16,0 0-1-16,0 0-12 0,0 0-13 16,0 0-16-16,0 0-14 0,0 0-42 15,0-11-71-15,0 11-76 0,6 0-63 0,-6-7-33 16,0 7 6-16,0 0 12 0</inkml:trace>
  <inkml:trace contextRef="#ctx0" brushRef="#br0" timeOffset="19358.32">17629 2674 110 0,'8'-7'322'0,"-8"7"6"0,6 0 12 16,-6 0-7-16,0 0-30 0,6 0-66 16,-6 3-110-16,0 8-59 0,0 1-9 15,0 2-4-15,0 0-4 0,0 9-17 0,0-5-9 16,-12 4-12-16,12 0 0 15,-14 3 0-15,14-3-10 0,-13 3-3 0,0-2 0 16,0-1-3-16,7-4-10 0,-8 1-8 16,2-5-5-16,-2 1-4 0,8-8-3 15,-7 4-18-15,0-7-4 0,6-4-9 0,-5 0-4 16,12 0-12-16,-14 0 0 16,14 0-30-16,-13-11-34 0,13 0-16 0,0 0 0 15,0-4 21-15,0 1 47 0,0-4 66 16,7-1 39-16,-1 1 12 0,1 2 42 15,0-2 56-15,5 1 28 0,2 2 22 16,-2-3 13-16,1 3-22 0,1 4-58 0,6 0-4 16,-2 11 4-16,2-11 0 0,7 11-9 15,-9 0-8-15,9 0-8 0,-1 0-26 16,6 4-8-16,1-1-4 0,-1 1-18 16,1 7-13-16,-1-4-12 0,8 4 0 0,-7 0-8 15,6 0-13-15,-7 0-17 0,1 0-17 16,-7 0-22-16,0 0-12 0,0-4-17 15,-7 1-42-15,1-4-123 0,-14-4-164 16,7 0-12-16,-6 0 14 0,-1-12 18 0</inkml:trace>
  <inkml:trace contextRef="#ctx0" brushRef="#br0" timeOffset="20618.18">18073 2220 295 0,'0'-11'431'15,"-7"0"6"-15,7 4-3 0,-13 7-3 0,13-11-62 16,0 11-306-16,0-11-42 0,0-1-21 15,6 5 0-15,1-1-17 0,0-6-21 16,5 3-4-16,2 0-9 0,-1 4-8 16,6-4-5-16,0 4 0 0,1-4-7 15,0 3 7-15,-7-3 9 0,7 4 21 16,-1 7 0-16,-12-11 9 0,5 11 17 0,-5 0 4 16,-1-11 4-16,-6 11 21 0,0 0 4 15,0 0 5-15,0 0-1 0,0 0-4 16,0 0 14-16,0 4 3 0,0-4 5 0,-6 7 3 15,6 0 1-15,0 4 4 0,0 3 0 16,0 2 5-16,-7 9 3 0,7 1-12 16,0 7-13-16,0 4 0 0,-12-1-8 15,12 4-8-15,0 1-10 0,-14 3-4 16,14-1-3-16,-6 2-5 0,6-5-5 0,-14 0-3 16,14-3 4-16,-12-7-9 0,12-1 0 15,-7-8 1-15,7-2-5 0,-13-8-9 16,13 0-3-16,-6-7-1 0,6-1 4 0,0-3-4 15,-13 0 5-15,13 0 0 16,0-15-1-16,0 1 9 0,0-1 9 0,0-4 3 16,0 2 10-16,6-5-1 0,1-1-4 15,-1-2 8-15,7 3-3 0,-6-7 3 16,13 3-8-16,-8 0 0 0,2 0 0 16,5 1 5-16,1 3-5 0,-1 0 0 15,0 0 0-15,1 8-5 0,-1-5 10 0,1 8-5 16,0 4 8-16,-1 7 1 0,1-11-1 15,-7 11 1-15,0 0-5 0,0 3 4 16,-7 5 5-16,1 3-9 0,-7 4-4 16,0 3 0-16,0 0-4 0,0 4-4 0,-13 0-1 15,0 0-4-15,0 0 5 0,-6 4-1 16,-1-4 1-16,0 0 4 0,1 0 12 16,-1-4-4-16,0-4 5 0,1 1 4 15,-1-4-1-15,8 0 1 0,-2-3-9 0,1-4-4 16,1-1-4-16,12 1 0 0,-14-4-9 15,14 0 5-15,0 0-1 0,0 0-8 16,0 0 4-16,0 0 9 0,0 0 8 16,0 0 9-16,7 0 4 0,0 0 9 0,-7 3 7 15,6 5 1-15,0-1 0 0,1 0 4 16,6 4-8-16,-6 4 0 0,-1-1-4 16,0 5-6-16,8-1-11 0,-8 0-1 15,0 5-8-15,1-2 0 0,-1-2-4 16,1 3-9-16,0-1-4 0,-1-2-3 0,-6-1-6 15,0 1 0-15,0-5 1 0,0 1-9 16,0-4 4-16,0-4-4 0,0 4 5 16,0-7-1-16,6-4 5 0,-6 0 3 15,0 0-3-15,0-8 8 0,8 1 0 16,-2-4 4-16,0-3 9 0,7-1 0 0,0-4 4 16,0 1 0-16,7 0 4 0,-7-4-4 15,6 4 4-15,-6-4 1 0,7 3 3 16,-7 5 5-16,0 2 4 0,-7 1 8 15,7 0 1-15,-6 11-1 0,0-7 1 0,-1 7 3 16,-6 0 5-16,0 4-13 0,0 7-4 16,-13 3-4-16,0 2-9 0,6 5 0 15,-12 1-4-15,6 4 0 0,-7 3 5 16,-5 0-1-16,5 5-8 0,-6-2 12 16,0 1 1-16,-1 0-1 0,1-3 1 0,7-1-1 15,-7-3 5-15,6-8-5 0,1 4-3 16,6-8-1-16,0-3-4 0,7 1-4 15,6-5 4-15,-14 1 8 0,14-5 5 16,0 1 4-16,0-4 8 0,6 0 9 16,8 0 4-16,-8 0 1 0,14 0 16 0,-7-11-4 15,7 11 4-15,6-14-17 0,-7 5-4 16,13-2-4-16,-5 0-13 0,5 1 1 16,8-5-2-16,-8 0-12 0,7-3 1 0,0 3-5 15,0 1-17-15,1-1 0 0,-8 1-17 16,1 2-30-16,-1 1-17 0,-6 0-25 15,-1 0-34-15,-5 4-64 0,-6 7-152 16,-1-11-125-16,-7 11 9 0,0-7 1 16,-6 7 27-16</inkml:trace>
  <inkml:trace contextRef="#ctx0" brushRef="#br0" timeOffset="22399.51">18971 2307 48 0,'0'0'393'0,"0"-11"5"0,0 11 2 0,0 0-12 16,0-10-101-16,0 10-143 0,0 0-102 15,0 0-4-15,0 0 0 0,0 0 0 16,0 0 5-16,0 7-1 0,0 4 0 16,0 0 5-16,0 7-4 0,0 1-5 0,7 3-9 15,-1 3-4-15,1 1-12 0,0 3-8 16,-1 4-5-16,-6-3 0 0,6 2-5 15,-6 1-11-15,0 1-1 0,6-5-9 0,-6 0-17 16,0-3-3-16,0-5 3 0,0-2-16 16,0-4-4-16,0-4-9 0,-12-4 4 15,12-3 0-15,0-4 5 0,0 0 21 16,0 0 8-16,0-15 4 0,0 4 22 16,6-3 12-16,-6-5 22 0,6 1 16 0,8-4-8 15,-8 0 3-15,8-4-3 0,-8 1 1 16,7-2-6-16,0 2-8 0,0-1-8 15,7-3-5-15,-7 4 9 0,0 3-21 16,6-4 8-16,1 0-8 0,-7 4 4 0,6 0-4 16,-6 4 4-16,1 4 13 0,-2-2 12 15,2 5 9-15,-2 4-9 0,1 7 22 16,-6-11 4-16,6 11 8 0,-7 0 4 16,1 4-3-16,0 3-9 0,-1 5 0 15,0-1-13-15,1 3 4 0,-1 4-3 0,1 1-1 16,0 3 4-16,-1-1-12 0,0 5 4 15,8 4 4-15,-8-5-8 0,1 8 4 16,-7-4-9-16,6 8-3 0,-6-4-1 0,0 4-8 16,0 0-5-16,0-2 10 15,0-1-10-15,-13-1 0 0,13 0-4 0,-20-4 1 16,14-3-5-16,-7 0 0 0,6-4-5 16,-6-8 5-16,1-3-12 0,-2-4-9 15,2-3-1-15,5-4-8 0,-6 0-12 0,0-7-9 16,7-4-4-16,-8-4 0 0,2-3-5 15,4-4 22-15,-4 0-9 0,5-4 5 16,1 1 8-16,-7-1 12 0,13 4 14 16,-13-3 8-16,13 2 0 0,-20 1 8 15,20 4 1-15,-6 3-18 0,6 1 14 16,0 3-1-16,0-4 0 0,0 8 0 0,0 0-4 16,6 7 5-16,0-15-5 0,8 15 0 15,-8-11-5-15,7 11 5 0,7-12 0 16,-8 12 0-16,2 0 5 0,6 0-5 0,-8 0 4 15,8 0-4-15,-13 4 8 16,5 4-8-16,-5 3 5 0,-7 0-1 0,0 4 0 16,0 3 1-16,0 0-1 0,-19 0 0 15,12 4 5-15,-13-4-1 0,8 5 0 16,-8-5 9-16,0 0 5 0,1-3-5 0,-1 0-5 16,8-1 1-16,-8-7-5 0,7 5-3 15,0-5-1-15,6-4-4 0,7 1-4 16,-13-4-9-16,13 0-4 0,0 0 0 15,0 0 0-15,0 0 0 0,0 0 4 16,0-11 0-16,7 4 1 0,6-4 4 0,0 0 3 16,0 0 5-16,-1 0 0 0,8-4 5 15,0 4-5-15,-1-3 4 0,1-1 4 16,6 0 0-16,0 0 1 0,0 5-5 16,0-5 9-16,0 4-5 0,0 0 10 0,0 0-6 15,1 4 5-15,5-5 4 0,-6 2-4 16,7-1 0-16,-1 0 0 0,1 0-4 15,-1-4 0-15,1 0-4 0,-1 1-1 16,1-1-4-16,-7-3-4 0,7 3-4 16,-7-3 0-16,0 0-5 0,-1 4 1 0,-5-6-1 15,0 6 1-15,-1-1 3 0,-5 4-7 16,-8 0-1-16,0 0-8 0,0 0 3 16,-6 4-11-16,0 7-1 0,0-11-12 0,0 11-5 15,0-11 0-15,-6 11-12 16,-6 0 8-16,5-7 9 0,-6 7 12 0,0-7-4 15,-1 7 5-15,-4-11 16 0,4 11 9 16,-5-12 4-16,5 12 8 0,-6-14 1 16,2 6 3-16,-2 1 5 0,7-4-9 15,-7 4 18-15,1-4-5 0,6 3-4 16,0-2 9-16,-1 2-5 0,8 1 0 0,-6 7 0 16,12-15-4-16,-14 15-4 0,14-7-1 15,0 7 1-15,-6 0 13 0,6 0-13 16,0 0 4-16,0 0 8 0,6 0 5 0,-6 7 4 15,6 4 0-15,2 0-5 0,-2 7 10 16,0 4-5-16,7 0 4 0,0 7 0 16,0 5-4-16,1 2-9 0,-2 4 5 15,2 5 0-15,-2 2 4 0,1 1 1 16,1 4-6-16,-2-2-3 0,-6 5 4 0,8-3 0 16,-8 3-1-16,8-1-3 0,-8-2-1 15,1 3 1-15,-7-4-9 0,6 0 0 16,-6-3-5-16,0 0-3 0,0-1 4 0,0-2-9 15,0-2 0-15,0-2 5 0,-13-5-5 16,13-3 1-16,0-4-1 0,-13-3 0 16,13-4 0-16,-7-4 1 0,7-3-5 15,-20-8 0-15,20-3 4 0,-12-4-8 16,-1 0-1-16,6-11-3 0,-6 0-1 16,1-7 5-16,-2-4-5 0,2-5 1 0,-2-1-5 15,1-5 0-15,0-1-8 0,-6-5 4 16,5 2-4-16,2-3 4 0,-1 3-5 15,-7 1 1-15,8 2 4 0,4 5 5 16,-4 3 2-16,5 1 10 0,-6 2-3 16,13 5 3-16,-13 4 3 0,13 3-3 0,-6 3 5 15,6 8-5-15,0-7 13 0,0 7 4 16,0 0 17-16,0 0-8 0,0 0 8 16,6 0 8-16,7 0-3 0,-7-7-1 15,8 7 0-15,-2 0-8 0,8 0-4 0,-7-8-13 16,7 8-9-16,0 0-4 0,-2-11 0 15,2 11-22-15,0 0-3 0,-1-7-5 16,1 7-17-16,-1 0-34 0,-5 0-55 16,-2-7-73-16,2 7-216 0,-8 0-121 0,0 0 5 15,-6-11 11-15,0 11 1 0</inkml:trace>
  <inkml:trace contextRef="#ctx0" brushRef="#br0" timeOffset="22849.35">20267 2048 135 0,'7'-11'516'15,"0"11"4"-15,-7-11 12 0,6 11-3 16,0-12-4-16,1 12-181 0,6-7-262 0,-6 7-40 16,5-11-29-16,2 11-13 0,-1-7-13 15,6 7-21-15,0 0-30 0,-5 0-29 16,5 0-39-16,1 0-68 0,0 0-237 15,-1 7-79-15,-6-3 6 0,-7 6 6 16,1-1 17-16</inkml:trace>
  <inkml:trace contextRef="#ctx0" brushRef="#br0" timeOffset="23066.06">20247 2436 508 0,'-6'26'508'0,"-7"-5"6"0,0 5-7 16,0 0-3-16,7 7 1 0,6-3-437 16,-14 5-55-16,14-1-13 0,0 2-4 0,0 1 0 15,0-4 4-15,0 0 0 0,0 4 0 16,8-5-5-16,-2 9-16 0,0-5-34 16,1-3-31-16,-1 4-62 0,7-4-175 15,-13-7-168-15,7-1-16 0,-7-6-2 16,0-5 10-16</inkml:trace>
  <inkml:trace contextRef="#ctx0" brushRef="#br0" timeOffset="23599.48">20573 2594 219 0,'27'-34'427'0,"-1"5"-6"15,-7 4 4-15,7 2 1 0,0 2-28 16,-6 2-373-16,-1 1-25 0,7 3 4 0,-6 1-8 15,-1-1 8-15,7 0 1 0,-6 1 8 16,0 3 4-16,5 3 8 0,-5 8 17 16,0-10 1-16,-1 10-1 0,1-11 5 15,0 11 0-15,-1 0-1 0,-6 0 10 16,0 0-6-16,-7 0-3 0,8 0-13 0,-2 3 4 16,-5 5-3-16,0-1 2 0,6 4 6 15,-1 0 4-15,2 3-13 0,-2-3 9 16,2 8 4-16,-1-1 12 0,-1 0 5 15,2 4 8-15,6 0 5 0,-8 4-4 0,8 3 0 16,-1 0-1-16,-5 1-8 0,5 3-9 16,-6 3-12-16,6 1-13 0,-5-1-5 15,5 1-12-15,-6 0-4 0,6 3-5 16,-5 1-4-16,6-5 0 0,-8 4 5 16,1-3-5-16,0 0 4 0,-6-4 0 0,-1 0 0 15,0-4 1-15,2 1 8 0,-8-5-1 16,0 1 10-16,0-4 4 0,0-1-1 15,0-6 5-15,0 0 0 0,-14-1 0 16,14-2 4-16,-13-5-8 0,13 0 4 16,-13 1-8-16,0-5-1 0,7-3-8 0,0 4-1 15,-8 0-3-15,1-4 0 0,6 0-5 16,-5 0-4-16,-8 0 0 0,1 0-13 16,5 0-13-16,-5-11-21 0,-7 11-38 15,6-11-44-15,-6 0-46 0,1-5-47 0,-2-2-43 16,1-4-67-16,0-3-127 0,0-5-125 15,0-2-7-15,-7-9 48 0,7 5 36 16</inkml:trace>
  <inkml:trace contextRef="#ctx0" brushRef="#br0" timeOffset="24418.19">20665 2627 68 0,'0'0'297'0,"-13"-11"22"0,13 11-4 16,0-8 26-16,0 8-37 0,-7 0-34 16,7-10-46-16,0 10-59 0,0 0-67 15,0 3-5-15,0 4-12 0,0 1 3 0,0 3-15 16,-13 3-14-16,13 1 12 0,0-1-11 16,-6 9-10-16,6-6-11 0,-14 10-35 15,14-2 0-15,-12 1-26 0,12 3-21 0,-14-3-20 16,14 3-23-16,-19-3-12 15,19-4-8-15,-13-1-4 0,13-2-1 0,-19-5 18 16,19-3 16-16,-14-3 18 0,14-5 20 16,0-3 22-16,-6 0 8 0,6-11 13 15,0 0 13-15,0-3 4 0,0-5 5 16,6-2-2-16,1-1 2 0,0-1 3 16,5 1 1-16,2-3 3 0,-2 3 5 0,1 0-8 15,1 0 7-15,-2 4-3 0,8 2 12 16,-7 2-4-16,7 3 5 0,0 4 8 15,-8 7-9-15,8-15 5 0,-7 15 4 16,7 0-1-16,-8 0 14 0,2 0-4 0,5 0 12 16,-6 0 0-16,0 4-8 0,-7 7 0 15,8 0-5-15,-2 3-7 0,-5 2-6 16,0 2-12-16,-1 4-12 0,1-4-14 16,-1 8-8-16,0-4 5 0,-6 3-5 0,0-3 4 15,0 4-4-15,0-4 4 0,0 0-8 16,0-4 8-16,0 0 0 0,-12-3 1 15,12-1-5-15,0-6-13 0,-7 3 0 16,7-7-13-16,-13 3-12 0,13-3-13 0,0-4-5 16,-13 3-20-16,13-3-13 0,0 4-17 15,-6-4-5-15,6 0-4 0,0 0-3 16,-14-11 3-16,14 11 5 0,-12-11 4 16,12 4 9-16,-14-5 16 0,8 3 14 15,-7-7 25-15,-1 5 16 0,2-4 26 0,-1 4 21 16,0-3 30-16,0 3 16 0,-1 0 10 15,2 0 3-15,6 0 5 0,-8 4-5 16,14 7-3-16,-13-11-14 0,13 11-12 16,0-12-22-16,0 12-7 0,7-7-9 15,-1 7-5-15,0-11 1 0,14 11-5 0,-7-14-4 16,7 14 0-16,0-12 0 0,-2 12 0 16,2-10 4-16,0 10-8 0,-7 0 4 15,1 0 0-15,-2 0 0 0,-6 0 0 16,-6 3 0-16,0 8 0 0,0 4 0 0,-12 3 0 15,-2 1 0-15,2 3 13 0,-8 0-1 16,1-1 10-16,-1 1-1 0,0 4-4 16,1-7 0-16,-1 3-4 0,8-4-9 15,-2-4-4-15,8-3-22 0,6-3-41 16,0-5-64-16,0-3-213 0,0 0-120 0,6-11 1 16,8 0 0-16,-2 0 6 0</inkml:trace>
  <inkml:trace contextRef="#ctx0" brushRef="#br0" timeOffset="24899.78">21967 2546 315 0,'0'7'461'0,"6"0"6"15,-6 4 1-15,0 4 6 16,0 4-17-16,0 3-350 0,0-1-86 0,0 5-17 15,0 3-4-15,0 0-4 0,0 1-5 16,-6 3-8-16,6-4-21 0,0 4-34 16,-6 0-26-16,6 4-101 0,0-12-203 0,-13 1-58 15,13-4 1-15,-14-6 14 0,14-7-3 16</inkml:trace>
  <inkml:trace contextRef="#ctx0" brushRef="#br0" timeOffset="25367.7">21908 2769 68 0,'8'-25'478'0,"4"-1"-8"0,-6 1 6 0,8 6-4 16,-8 1-2-16,7 3-121 0,-7 1-328 0,8-1-17 15,-2 4-4-15,2 0-13 0,5-1 1 16,1-2-1-16,6 3 4 0,0 1 5 16,7-2 8-16,-1 1 1 0,7-3 3 15,7-1 5-15,-7 4 13 0,6-3-5 16,1 2 4-16,-7 1 1 0,7 4 8 15,-13 7 4-15,5-11 13 0,-11 11-4 0,5 0 4 16,-6 0-4-16,1 3 4 0,-9 5 4 16,2-1-8-16,-7 4-5 0,7 4-7 15,-8-4-14-15,2 4 5 0,-1 3-13 16,-7-4 3-16,8 5 10 0,-2 3 8 0,-5-4 5 16,6 8 4-16,-7-1 16 0,1 5-3 15,-1-1-5-15,1 7 0 0,-7 1-8 16,7 7-4-16,-7 3-18 0,0 2-4 15,0 5 0-15,0 2-13 0,0-2-8 16,0 1 8-16,-14 1 5 0,14-2-9 0,-13-6 4 16,13 0-4-16,-6-5 9 0,6-6 12 15,-13-5 9-15,13-5 4 0,0-5 0 16,-13-4 1-16,13-7-5 0,0-4-30 16,-14-3 8-16,14-4-12 0,-12 0-5 0,5 0-21 15,-6-15-26-15,0 1-20 0,1-1-19 16,-8-10-33-16,0-2-38 0,-5-1-5 15,-2-9-46-15,1-7-39 0,-6 0-100 16,-1-4-136-16,1-3-57 0,-1-4 14 16,7 0 31-16,-7-3 43 0</inkml:trace>
  <inkml:trace contextRef="#ctx0" brushRef="#br0" timeOffset="25616.08">22241 2135 148 0,'6'-10'448'0,"1"-2"-3"16,0 12-3-16,-7-11 6 0,6 11-4 16,0 0-249-16,0 0-148 0,-6 4-13 15,8 7 4-15,-8 4 4 0,6 3 14 0,-6 4 12 16,0 8 4-16,0 2 5 0,0 9-5 16,0-1-8-16,0 8-18 0,0-1-24 15,-6 9-22-15,6-2-4 0,-20 1-34 16,7 3-44-16,0-6-37 0,-6 0-38 15,-1-5-68-15,-6-7-126 0,6-4-153 0,-6-6 3 16,7-8 17-16,-8-3 23 0</inkml:trace>
  <inkml:trace contextRef="#ctx0" brushRef="#br0" timeOffset="25768.92">22013 2912 123 0,'0'-18'456'0,"6"2"27"0,1-2 15 16,-1 8 9-16,1-5-25 0,12 4-159 15,-5 4-183-15,5 7-16 0,1-7-1 16,-1 7-25-16,7 0-17 0,0 3-17 15,0 1-4-15,7 3-13 0,-1 4-35 16,7 0-12-16,1-4-17 0,-1 8-42 0,7-5-69 16,-1 2-64-16,-6-4-157 0,0 3-215 15,0-4-3-15,-13 0 6 0,1-7 15 16,-9 4 23-16</inkml:trace>
  <inkml:trace contextRef="#ctx0" brushRef="#br0" timeOffset="30682.59">23472 1901 173 0,'6'8'440'0,"1"2"1"0,6-2-3 0,-7-1-3 15,0-3 1-15,2-1-279 0,4 1-157 16,-5-4-13-16,6 4-8 0,-7-4-1 16,1 0-3-16,-1 0 4 0,1 0-13 0,0 0-5 15,-1 0-11-15,0 0-13 0,1 0-23 16,0 0-91-16,-7 0-153 0,0 0-74 16,0 0 0-16,0 0 10 0,-14 0 5 15</inkml:trace>
  <inkml:trace contextRef="#ctx0" brushRef="#br0" timeOffset="30917.34">23035 2165 169 0,'0'18'494'0,"0"1"-2"15,-12-5-11-15,12 1 0 0,0-1-2 16,0 5-135-16,6-5-315 0,-6 4-24 15,6 1-10-15,1-1-7 0,6 1-5 0,-6-5 0 16,5 5-9-16,-6-1-12 0,8 4-17 16,-1 1-9-16,0-2-17 0,0 5-25 15,0-4-25-15,-6-1-72 0,-1-2-136 16,0-5-104-16,-6 1 5 0,0-3 14 16,0-5 14-16</inkml:trace>
  <inkml:trace contextRef="#ctx0" brushRef="#br0" timeOffset="31316.15">23146 2538 302 0,'0'-14'412'0,"0"-1"-1"16,0 4-2-16,7-4-8 0,-1 1-117 16,0 3-217-16,8-4-37 0,-1 0-26 15,6 4-4-15,0-3 0 0,1-1-4 16,7-3 4-16,5 3 0 0,1-3 4 16,-1 4 9-16,7-5-5 0,1 1 1 0,-2 3-5 15,1 0 5-15,0 4 3 0,1 0 1 16,-8 11 4-16,-6-11-8 0,-7 11-1 15,1 0-4-15,-7 4 1 0,-7 3-5 16,-6 4 0-16,0 0-9 0,0 4-8 0,-12 3-4 16,-1 5-5-16,-13-2 5 15,6 1-4-15,-6 4-1 0,-7-4 1 0,7 3 0 16,-6-2 12-16,-1-1 4 0,7-4 5 16,-7 0 0-16,7 0 4 0,1-2 0 15,5-2-4-15,0-3 12 0,1-1-4 0,6-2 5 16,0 0 0-16,7-4-5 0,6-1 4 15,-14 4-3-15,14-7-5 0,0 0-5 16,0 0 5-16,6 0-17 0,-6 0 0 0,14 0-8 16,-1-10 3-16,0 10 5 15,0-16-3-15,7 16-2 0,-1-11 1 0,1 11-4 16,-8-14 4-16,8 14-18 0,-6-11-3 16,5 11-29-16,-6 0-103 0,-7 0-130 15,1 0-75-15,-1 0 2 0,-6 0 4 16</inkml:trace>
  <inkml:trace contextRef="#ctx0" brushRef="#br0" timeOffset="31665.87">23374 2791 85 0,'0'15'410'16,"-13"-4"-3"-16,13-4-7 0,0 0-3 0,0-3-29 16,0-4-195-16,0 0-161 0,0 0-12 15,13-11-3-15,0 4-10 0,7-4 0 16,-1-7 0-16,8 3 9 0,-2-3 4 15,1 0 0-15,7-1 4 0,-1 1-8 0,1-1 8 16,-1 1-8-16,-6 0 8 0,0 3 0 16,1 4 1-16,-7 0-1 0,-8 11-4 15,-5-7 4-15,-1 7-4 0,-6 0 5 16,0 4-5-16,-6 3 0 0,-7 4 4 0,-7 3 4 16,-6 8 9-16,-7 0 8 0,1 7 14 15,-7 1 16-15,-7 3-1 0,1 7 10 16,0 0-4-16,-8 1-1 0,1 3-4 15,-1 3-8-15,8-2-5 0,-7-2-16 16,13-2-26-16,-6-1 0 0,11-3-9 0,2-4-20 16,-1-4-14-16,15-7-29 0,-2-1-30 15,0-5-25-15,7-9-68 0,1 0-101 16,4-7-114-16,8 0-36 0,-12 0 10 16,12-18 12-16</inkml:trace>
  <inkml:trace contextRef="#ctx0" brushRef="#br0" timeOffset="32082.85">23192 2934 328 0,'38'-18'402'0,"2"3"2"0,-7 1 5 15,6-1-4-15,-1 3-151 0,-5 2-191 16,-1 3-12-16,1 7 4 0,-7-12-4 16,0 12 4-16,0 4 0 0,-13 0-8 15,1 7-9-15,-2 3 0 0,-5 12-4 0,-7 0-12 16,0 3-14-16,0 8 1 0,-13 0-9 15,7-1 12-15,-8 1-8 0,8 3 1 16,-7-6 12-16,0 1 12 0,6-1 10 16,-5-8-1-16,12-1 13 0,0-7 8 15,0-6-3-15,0-5-1 0,6-7 13 16,13 0-17-16,1 0-4 0,6-15 4 0,6 0 0 16,7 0-4-16,-6 1-4 0,13-5 4 15,-7 1-4-15,7 0-1 0,5-4 1 16,-5 4 0-16,-1-1-13 0,2 1-5 0,-2 3-4 15,1 1-4-15,-7 3-4 0,-7 0-4 16,7 3-1-16,-13 8 1 0,0-11 0 16,1 11-5-16,-9-7 0 0,-4 7 5 0,-1-11-5 15,0 11 0-15,-6-14 1 16,-7 3-5-16,0-1-5 0,0 1-20 0,0-3-27 16,-7-5-33-16,-6 1-43 0,6 0-51 15,-5-8-56-15,-2 0-109 0,2-3-194 16,-8 0-38-16,7-4 20 0,-1 4 27 15,2 2 35-15</inkml:trace>
  <inkml:trace contextRef="#ctx0" brushRef="#br0" timeOffset="32368.03">24254 2417 39 0,'6'0'448'0,"0"-7"-3"0,7 7 1 0,-13 0 5 15,7 0-2-15,6-11-144 0,-7 11-262 16,0 0-27-16,8 0-11 0,5 0-5 16,1-11 4-16,0 11 4 0,6-11 5 0,-1 11-4 15,9-14 4-15,4 6-5 16,1 1-4-16,7-4-4 0,-7 4-12 0,0 0-27 15,0-1-29-15,-7 8-38 0,1-14-106 16,-7 14-211-16,-6 0-32 0,0 0-4 16,-14 0 6-16,-6 0 17 0</inkml:trace>
  <inkml:trace contextRef="#ctx0" brushRef="#br0" timeOffset="33233.08">24364 2531 295 0,'-13'12'406'0,"13"2"27"0,-7 0 1 0,7 5-8 16,-13-1-134-16,13 7-207 0,-12 5-30 15,12 0 0-15,-20 2-21 0,14 1-21 16,-1 8-13-16,-6-1-8 0,6 4-9 15,-5 0-9-15,-2 3-8 0,8-2-4 0,-8-2-4 16,14-6-13-16,-12-4 4 0,12-3 13 16,-7-8-5-16,7-8 10 0,0-11 3 15,0-3 9-15,0 0 8 0,7-7 9 0,-1-7-1 16,0-4 22-16,8-9 0 16,-2-2 13-16,2-4-1 0,-1-3 1 0,0 3 0 15,6 0-4-15,-5-4-6 0,5 8 6 16,-6 2-13-16,0 2 4 0,7 3-9 15,-8 4 4-15,2 0 23 0,-1 7-14 0,-1 4 9 16,2 7-1-16,-2-11 1 0,2 11 3 16,-1 0-3-16,0 0 0 0,-7 3 0 15,7 8-13-15,-7 0-13 0,2 0 9 16,-8 4-1-16,6 3-7 0,-6 0-1 16,0 1-4-16,0-1 0 0,0 1 4 0,0-1-4 15,0 0 4-15,0-3 5 0,0-1-5 16,0-3 5-16,-6-3 4 0,6-5-5 15,0-3 1-15,-8 0-1 0,8 0 0 16,0-14-3-16,-12-1-5 0,12-3 0 0,0-4-5 16,-13-7-3-16,13-5 0 0,-7-2-1 15,7-4 5-15,-13-4-5 0,13 0 1 16,-6-8-5-16,6 5 0 0,0-5 5 16,-6 5-5-16,6-4 1 0,0 3-1 15,0 4 4-15,0 0-4 0,0 4 1 0,0 3 12 16,0 1 0-16,0 6-5 0,0 4 5 15,0 1 0-15,0 3 9 0,0 4-9 16,0-1-4-16,6 8 8 0,-6 4 0 0,0 7-4 16,0-11 17-16,6 11 5 0,1 4-2 15,-1 3 15-15,1 0-6 0,-1 7 18 16,1 2 4-16,5 5 8 0,8 5 5 16,-7 6-9-16,7 2 5 0,6-1 0 15,-6 7-13-15,12 5-5 0,-6-2-8 16,7 5-4-16,-8 0-13 0,8-1-4 0,-1 1 0 15,2-4-13-15,-2 3 0 0,1-3 0 16,-1 0 4-16,1 0 0 0,-7-3 1 16,7-1-2-16,-7-3 6 0,-1-4-5 15,-5-1-8-15,6-6 8 0,-7 3 0 16,1-6 1-16,-6-5-1 0,-2 0-4 0,1-3 0 16,0-4-4-16,-6-4-21 0,-1-3-22 15,-6-4-30-15,0 0-30 0,0 0-33 16,0-11-43-16,0-4-76 0,-6 0-147 0,6-3-114 15,-20-7 14-15,13-1 28 0,-5 0 29 16</inkml:trace>
  <inkml:trace contextRef="#ctx0" brushRef="#br0" timeOffset="33501.57">25041 2578 18 0,'-6'-10'402'15,"6"-1"5"-15,0 3 1 0,-14 8-7 16,14-11-64-16,0 11-100 0,0 0-119 15,0 0-37-15,0 5-17 0,0-2-1 16,0 11 5-16,0-3 4 0,-6 8-4 0,6-1-12 16,-13 7-18-16,13 1-13 0,-13 8-3 15,0-2-1-15,1 5-8 0,-8 0-5 16,0 3-3-16,1-1-5 0,-1 3 0 16,0-6 0-16,-5 1 0 0,5-5 0 0,0-2-9 15,1-4-12-15,-7-4-1 0,12-4-16 16,-5-4-9-16,6-6-8 0,-6-5-13 15,5-3-17-15,8 0-8 0,-7 0-9 16,13-14-4-16,-13-1-34 0,13 1-96 0,-13-5-161 16,13-6-28-16,0 3 13 0,0-8 14 15</inkml:trace>
  <inkml:trace contextRef="#ctx0" brushRef="#br0" timeOffset="33767.68">25029 1887 14 0,'0'-11'498'0,"0"11"2"0,0 0 1 0,0 0-11 15,0 0-3-15,0 0-12 0,0 4-466 16,0 3-9-16,0-4-17 0,6 1-26 0,0 0-12 15,0-1-17-15,2 1-17 0,4 0-9 16,-5 2-21-16,6 9-34 0,6 0-113 16,-5 3-165-16,-2 1-12 0,1 2 10 15,1 6 14-15</inkml:trace>
  <inkml:trace contextRef="#ctx0" brushRef="#br0" timeOffset="34060.01">25550 2982 269 0,'12'22'600'0,"8"-4"-2"0,-7 1-3 15,-7-5-23-15,8 1-32 0,-8-1-54 16,0 1-486-16,8-4-51 0,-14 0-115 16,6 0-107-16,1-8-212 0,-7-3-113 0,0 0 3 15,0 0 22-15,0-7 36 0</inkml:trace>
  <inkml:trace contextRef="#ctx0" brushRef="#br0" timeOffset="41685.35">8336 4173 173 0,'7'-11'449'16,"-1"-5"-4"-16,-6 2 5 0,6-1-3 0,1 4-2 15,-7-3-288-15,7 3-136 0,-7 4-12 16,6-1-9-16,0 8 0 0,-6-11-4 16,7 11-1-16,0 0 1 0,-1 0-4 0,1 8 8 15,5-2-9-15,2 6 5 16,5-1-13-16,-6 0-8 0,7 0-22 0,-1 4-29 16,-5-1-60-16,5 5-181 0,-6-1-114 15,-7 4-11-15,1 0 5 0,-1 0 9 16</inkml:trace>
  <inkml:trace contextRef="#ctx0" brushRef="#br0" timeOffset="42299.52">8369 4619 311 0,'-20'15'457'0,"7"3"-7"0,-7-3 1 0,8-4-3 16,4 0-16-16,8-3-372 0,-12-2-35 15,12-6-25-15,0 0-4 0,6 0-22 16,8-10 1-16,-2-5 8 0,8-3-9 15,6-1 1-15,7-3 4 0,-1 1 0 0,7-5 3 16,0 0 6-16,0 0-9 0,1-3 12 16,-2 4-3-16,1-1 3 0,-6 4 1 15,-1 0-1-15,1 7-4 0,-7 1 9 16,-6 3-9-16,-7 11 9 0,0-11 0 16,-7 11 8-16,-6 3 0 0,0 1 9 0,0 7 8 15,-19 4 5-15,6 3 4 0,-7 7-1 16,1 1 5-16,-7 7 4 0,0 4 0 15,-7 3 1-15,1 8-6 0,-1 3 1 16,-7 4 5-16,2 7-1 0,5 4 0 16,-6 4 1-16,0 3-1 0,0 4-4 0,6 0 4 15,-6 0-4-15,7 0-4 0,-7-4-9 16,6 0-4-16,1 1-4 0,6-9-5 16,-7-6-3-16,7 0-5 0,6-11-5 15,1-5-7-15,-1-10-5 0,8-4-9 0,-2-7-13 16,2-8 2-16,-2-5-23 0,14-6-8 15,-13-3-17-15,13 0-4 0,0-15-5 16,0-3-8-16,0-4-4 0,0-7 1 16,7-4-14-16,-1-3 5 0,8-8-4 0,-2-1 16 15,8-7 31-15,-1-1 16 0,1 1 17 16,6-3 21-16,0 0 17 0,0 4 21 16,0-1 25-16,0 1 17 0,0 7 5 15,0 0-9-15,1 8-4 0,-1 6 8 0,-7 1-3 16,7 10 8-16,-6 4-5 0,-1 8-8 15,-6 7 0-15,6 0-4 0,-5 0-9 16,-2 4 1-16,2 8-18 0,-1 6-12 16,0 0-13-16,0 8-17 0,-1 3-21 15,2 0-26-15,-8 4-42 0,7 0-97 0,-6 0-148 16,-1-4-66-16,1 2-4 0,-1-6 7 16,0-4 16-16</inkml:trace>
  <inkml:trace contextRef="#ctx0" brushRef="#br0" timeOffset="42458.17">8590 5198 374 0,'6'-28'402'0,"1"1"6"0,-7 5 5 15,7 4-7-15,-1 0-123 0,0 7-219 16,1 11-26-16,-1 0-12 0,1 0-22 0,0 0-8 16,-1 7-1-16,0 4-12 0,1 4-21 15,6 3-25-15,-7 0-52 0,8-3-134 16,-1 3-165-16,-1-7-20 0,2 0 18 15,-1 0 10-15</inkml:trace>
  <inkml:trace contextRef="#ctx0" brushRef="#br0" timeOffset="42849.68">9020 5007 182 0,'20'-18'452'0,"-1"4"-3"0,-6 3 2 15,6 11 9-15,-13-8-11 0,8 8-275 0,-8 4-136 16,1 3-34-16,-7 5-4 0,0-2 0 15,0 8 0-15,-13 4 0 0,7 1-4 16,-8 2-12-16,2 5 7 0,-8 2 1 0,7 2-1 16,-7 2-4-16,0 1 5 0,1-4-5 15,-7 4 0-15,6-8-4 0,-6 4 9 16,1-4-1-16,5 0 9 0,-6 1 0 0,7-5-4 16,-7-3 4-16,6-3 0 15,0-1 4-15,7-3-8 0,1-5 8 0,4-3 0 16,8 1 5-16,0-4-5 0,0-4 5 15,0 0 8-15,0 0 8 0,14 0-8 16,-1-15 0-16,6 4 4 0,0 0-4 16,8-4 0-16,-1 1 0 0,6-1 0 0,-6 1-12 15,7-5-2-15,-7 1-6 0,7 4 6 16,-1-5 2-16,-6 5-1 0,1-1 0 16,-1 0-4-16,-7 4-4 0,7-4-17 15,-13 4-9-15,6 4-20 0,-5 0-44 0,-8-4-131 16,1 11-223-16,-1-12-17 0,-6 12-6 15,0-7 10-15,0 7 13 0</inkml:trace>
  <inkml:trace contextRef="#ctx0" brushRef="#br0" timeOffset="45015.66">9677 4246 273 0,'0'-8'411'15,"7"8"1"-15,-7 0-4 0,0 0-32 16,0 0-135-16,0 0-182 0,0 0-37 15,0 4-22-15,0 3 4 0,0 5 0 16,0-2-8-16,-13 8 0 0,13 4 4 0,0 1-5 16,0 2 5-16,0 1-4 0,0 3 4 15,0 4 4-15,0-3-4 0,0 2-4 16,0-2 4-16,0-1 0 0,0-4 4 0,0-6 1 16,6-1 3-16,-6-7 5 0,14-3 4 15,-8-5-5-15,7-3 10 0,-7 0-1 16,14 0 0-16,-6-11-4 0,5 0 0 15,0-3-4-15,8-4-5 0,-1-1 1 16,-7-3-5-16,7-4-4 0,0 4-4 16,7-3-9-16,-7-1-4 0,-7 4-5 0,1 0-7 15,0 0-13-15,-2 4-9 0,-10 0-12 16,4 3-10-16,-12 4-7 0,0 0 4 16,0 3-9-16,0 8-8 0,-12-15 5 15,4 15 16-15,-10-7 34 0,-2 7 26 16,0-7 24-16,1 7 22 0,-7 0 17 0,6-11 12 15,1 11 17-15,-7 0 9 0,6 0 4 16,1 0-30-16,-1 0-4 0,6 0-8 16,2 0-13-16,-1 11-8 0,13 0-5 0,-7 4 1 15,7 3-5-15,0 4-4 0,0 0-4 16,0 4-5-16,7-1-4 0,-1 1-8 16,1 0 0-16,5 3-5 0,-4 0 1 15,4 1-5-15,-5-5-3 0,6-2-1 16,-7 2-1-16,1-3 6 0,-7-4-5 0,0 5 12 15,0-6 1-15,0 5 4 0,0 1 9 16,0-5-5-16,-13 4 9 0,13-4 8 16,-13 0 5-16,0-3-14 0,7 3 1 15,-8-4 4-15,14-2-5 0,-13-1-3 0,13 0-9 16,0-7 0-16,0 0-9 0,0-4-16 16,7 0-4-16,5 0 3 0,2-15-4 15,6 4 0-15,-1-1 5 0,7-2 4 16,6-4 8-16,-5-1 9 0,-1 1 13 15,6 0 3-15,1 3 5 0,-7-3 4 0,0 4 5 16,-1 2 3-16,-5 4 1 0,-7 8 4 16,1 0 0-16,-8 0 4 0,-6 0 4 15,0 8 0-15,0 7-3 0,0 7-5 0,-13 4 0 16,-7 3-5-16,0 7 1 16,-5 1 0-16,-1 11-9 0,-6-1 0 0,-8 5-4 15,1 3 0-15,0 2 0 0,0-1-12 16,-7 3-5-16,7-4-9 0,1-4-12 15,-2-4-22-15,7 1-20 0,1-7-22 16,6-9-21-16,7-3-21 0,5-6-60 0,1-12-83 16,13-4-77-16,-13-7-65 0,13 0 17 15,7-14 18-15</inkml:trace>
  <inkml:trace contextRef="#ctx0" brushRef="#br0" timeOffset="45432.9">9716 5311 89 0,'20'-40'352'0,"6"0"0"0,0 4-3 16,1-1-21-16,-8 4-53 0,7 4-81 15,-6 3-122-15,-1 4-29 0,0 3-5 16,1 4-4-16,-1 5 3 0,-5 3 2 16,5 7-1-16,-6-11 4 0,0 11-4 0,7 0-4 15,-14 3-4-15,8 1-5 0,-2 7-3 16,-5-1-2-16,-1 10-7 0,1-2 0 16,-7 4-9-16,7 0 9 0,-7 3 4 15,0 4 0-15,0 1 0 0,0-1 4 0,0 0 5 16,0-2 4-16,0 1 3 0,0-1-3 15,0-2 0-15,6 0-1 0,0-3 14 16,0-3 4-16,8-5 8 0,-1 1-8 0,0-5 4 16,6 2 0-16,7-8 12 15,1 3-3-15,5-3-5 0,-6-4-12 0,13 0-4 16,0 0-9-16,-7 0-5 0,15-11-25 16,-9 11 17-16,2-16 0 0,5 9-13 15,-6-4 5-15,1 0-1 0,-8 1 1 16,7-1 4-16,-6 0 3 0,-7 0 27 0,0 3 13 15,-7-3 3-15,1 4-3 0,-7-4 0 16,0 0-1-16,-7 1 1 0,1-6-5 16,-7-2-13-16,0-3-25 0,0-2-13 15,0-2-21-15,-13-5-30 0,13-3-27 0,-13-4-45 16,0-3-65-16,7 0-72 0,-8-8-182 16,1 4-144-16,-6 4-1 0,6-4 19 15,-1 7 18-15</inkml:trace>
  <inkml:trace contextRef="#ctx0" brushRef="#br0" timeOffset="47099.55">10961 4736 302 0,'6'4'437'15,"0"4"0"-15,2-4-3 0,-2-4-3 16,0 0-41-16,0 0-374 0,8 0 10 16,5 0-9-16,-5 0 8 0,4-12 1 0,9 4 12 15,-1-2 5-15,6-5 7 0,7 5-3 16,1-5 0-16,-1-4-9 0,13 5-4 16,-7-5-17-16,0 1-17 0,2-1-5 15,-9 5-20-15,1-1-26 0,1 1-21 16,-14-1-21-16,-1 4-35 0,-5 4-58 0,-6-4-106 15,-8 11-109-15,-6-7-38 0,0 7 11 16,0 0 17-16</inkml:trace>
  <inkml:trace contextRef="#ctx0" brushRef="#br0" timeOffset="47734.46">11443 4447 18 0,'-14'-7'373'15,"-6"-4"0"-15,8 3 1 0,-1 1-8 16,6 0-66-16,-6 7-127 0,13-15-152 0,-6 15-8 15,6-7 0-15,0 7 0 0,0 0 4 16,0 0 8-16,0 0 9 0,6 4 8 16,1 3 9-16,-1 7 8 0,8 8 1 15,-2 1-1-15,-6 9 0 0,8 5-25 16,-8 7 9-16,8 4-10 0,-8 7 14 0,1 4-21 16,-1 3-1-16,-6 0-8 0,6 8 0 15,-6-5-8-15,0 1 3 0,0 0-3 16,0-3 4-16,-12-5-13 0,12-7-9 15,-13-3 9-15,13-4 0 0,-14-8-4 0,14-7-9 16,-12-2 5-16,12-13-10 0,-20-3 6 16,14-8-1-16,-8-3 13 0,1 0 8 15,1-6 9-15,4-9 13 0,-4-3 8 16,12-5 5-16,-13-5 4 0,13-2-1 16,0-3-3-16,0 1-1 0,0-9-12 0,7 4-9 15,5 0-8-15,8-4-4 0,-1 2-9 16,7 2 0-16,0 1 4 0,7-2-8 15,-1 6 4-15,1-1-13 0,7 4 4 16,-8 0 1-16,7 2-1 0,-6 2 5 16,-1-1 0-16,7 8 4 0,-7-4-13 0,-5 1 13 15,5 5-9-15,1-2 9 0,-7 3-4 16,-6 5 4-16,6-1 4 0,-7 3-8 16,1 1 4-16,0 7-4 0,-8-11 4 0,1 11 4 15,0 0 5-15,-6 7 8 0,-1 1 4 16,0 3 9-16,-6 7 0 0,0 7 8 15,0 2 5-15,0 8 8 0,0 2 13 16,0 3-17-16,0 1-14 0,0 3 2 16,8 0-5-16,-8 0-9 0,6 0 0 0,6-8-4 15,2 1-8-15,-1-7-9 0,7-9-17 16,-1-2 8-16,7-8 0 0,0-8-3 16,0-3-14-16,7 0-12 0,-1-14-22 15,1-1-17-15,-1 1-20 0,-6-11-23 0,7 2-20 16,-13-7-25-16,-1 1-48 0,-6 0-100 15,-6-4-127-15,-7 0-41 0,0 0 19 16,0 0 22-16</inkml:trace>
  <inkml:trace contextRef="#ctx0" brushRef="#br0" timeOffset="47927.65">12120 4602 240 0,'-40'-20'385'0,"8"10"-2"0,-1-1 0 15,1 11-33-15,-1-11-93 0,7 11-151 0,7 0-51 16,-7 3 5-16,6 5 3 15,8 3-8-15,-8 7 5 0,13 4-10 0,-6 3-11 16,0 5-2-16,7 3-2 0,6-1-10 16,-20 9-16-16,20-1-9 0,-13 1-5 15,13 3-12-15,-7 0-17 0,7 0-16 0,-12-1-18 16,12-2-38-16,-13-4-76 16,13-1-119-16,-14-3-121 0,14-7-3 0,-12 0 5 15,12-8 14-15</inkml:trace>
  <inkml:trace contextRef="#ctx0" brushRef="#br0" timeOffset="48111.78">11586 5202 72 0,'-7'-22'415'0,"7"3"5"16,-12 1 4-16,12 0 11 0,0 3-33 15,-14 4-152-15,14 11-182 0,6-7-22 16,-6 7-12-16,8 4-4 0,4 3-4 16,1 0-6-16,7 8-11 0,0-1-9 15,-1 1-4-15,7 1-9 0,0 1-8 0,0-2-17 16,0 0-17-16,7-4-18 0,-1-4-11 15,-5 0-27-15,5-7-41 0,-6 0-106 16,7 0-138-16,-8 0-34 0,1-14 19 0,-6 3 17 16</inkml:trace>
  <inkml:trace contextRef="#ctx0" brushRef="#br0" timeOffset="48504.36">12764 4059 198 0,'7'0'407'0,"0"0"0"15,-1 0 1-15,-6 7 1 0,0 8-83 16,0 3-245-16,0 0-65 0,-20 11 6 0,14 1-5 16,-13 3 0-16,-1 0 0 0,0 0 3 15,-5 3 2-15,-1 5-1 0,-7-4-4 16,1 3-4-16,-2 0-13 0,2-7 0 0,-1 0-9 15,1-4-16-15,-1-3-18 0,7-4-33 16,1-7-34-16,-1-5-89 0,6-2-101 16,0-4-79-16,7-4-21 0,13 0 10 15,-6 0 18-15</inkml:trace>
  <inkml:trace contextRef="#ctx0" brushRef="#br0" timeOffset="48684.37">12335 4546 18 0,'25'-22'373'0,"2"0"17"0,-1 4 5 15,0 0-3-15,0 7-38 0,7 3-87 16,-7 8-174-16,-1 0-25 0,-5 0-9 15,0 11-8-15,-1 4-17 0,-12 7-8 16,6 0-5-16,-7 3-13 0,-6 5-8 0,6 3 0 16,-6-1-13-16,0 5-20 0,0-4-23 15,-12 0-20-15,-1-3-21 0,0-5-22 16,0-3-67-16,-1-4-76 0,-5-3-80 16,6-4-53-16,-6-4 13 0,5-3 17 0</inkml:trace>
  <inkml:trace contextRef="#ctx0" brushRef="#br0" timeOffset="48899.97">12452 4847 265 0,'0'-15'373'15,"0"0"9"-15,0 4 10 0,0-8-29 16,0 9-76-16,7-1-117 0,-1 0-90 0,1 4-8 16,-1 7-5-16,7 0 5 0,0 0 9 15,-7 0-4-15,8 0-9 0,-1 11 4 16,-7 7-4-16,7 4-8 0,0 3-14 16,1 8-7-16,-8 1-10 0,7 6-24 0,0 0-5 15,0 3-9-15,-7 2-8 0,8 3-13 16,-14-1-8-16,6-3-9 0,0 4 0 15,-6-8-8-15,0 1-4 0,0-9 4 16,0 1-1-16,0-7-3 0,-12-4-9 16,12-3-17-16,-14-5-17 0,14-7-59 15,-12-7-105-15,12 0-152 0,-7 0-16 0,7-18 6 16,0 4 9-16</inkml:trace>
  <inkml:trace contextRef="#ctx0" brushRef="#br0" timeOffset="49615.6">12947 4407 1 0,'0'0'503'15,"0"-11"5"-15,0 11-3 0,0 0-7 0,0 3-6 16,0-3-42-16,0 4-442 0,7-4-8 16,-7 4-16-16,6-4-44 0,0 0-21 15,7 0-8-15,-6 0-13 0,6 0 5 0,7 0 8 16,-8 0 8-16,8 0 13 16,-1 0 13-16,-5 0 0 0,5 0 9 0,-6 0-1 15,0 3 0-15,-6 5 5 0,-7-1-13 16,0 4 5-16,0 5 11 0,-7 1 14 15,1 1 29-15,-14 1 22 0,7-1 24 0,-7 4 22 16,1-4 9-16,-1 0 16 0,2 2 1 16,4-3-10-16,-6-2-7 0,7 0-22 15,1-4-13-15,12-4-16 0,-14 0-13 16,14-3-4-16,7 0-13 0,0-4 0 16,-1 0-4-16,7 0-9 0,0 0-8 15,0-11-4-15,7 11-9 0,-1-15-9 0,1 4 1 16,0 0-1-16,5 0 10 0,-5-3-1 15,6-2 12-15,-6-2 2 0,5 4 7 16,-5-5 0-16,0 5 4 0,-8-1 5 0,2 1 4 16,-1 2 4-16,-1 5 18 0,-4 7-9 15,4-11 3-15,-6 11 10 0,1 0-5 16,-7 8 8-16,7 2 1 0,-7 9-4 16,6-1-1-16,1 8-8 0,-1-1-9 15,-6 9 1-15,6 2-1 0,-6 4 1 0,8 5-9 16,-8 2 4-16,6 0 5 0,-6 5 3 15,0-4 1-15,0 3 4 0,0 0 4 16,-14 0 9-16,14 0 0 0,-19 1 3 0,13-8 6 16,-8 3 3-16,2-7 9 15,-2 1 9-15,2-8 3 0,-1-3 5 0,-1-2-4 16,2-5 4-16,6-5 1 0,-8-3-2 16,1-9-7-16,6-1-13 0,-6-5-17 15,1 0-13-15,-2-8-17 0,2-3-9 16,-2-3-33-16,-5-4-39 0,-7-5-43 0,6-2-46 15,-6-5-89-15,-7 1-207 0,1 0-67 16,-7-1 6-16,0 2 18 0,-1-2 32 16</inkml:trace>
  <inkml:trace contextRef="#ctx0" brushRef="#br0" timeOffset="55645.84">13774 4103 202 0,'0'3'465'0,"0"-3"-11"16,0 5 10-16,6-5-8 0,-6 3 1 0,7 0-283 15,0-3-131-15,-7 4-27 0,6 0-11 16,0-4-5-16,2 4-5 0,-8-1 5 15,12 1-8-15,-12-1-4 0,13 1-5 16,-6-1-13-16,-1 5-8 0,1 0-30 16,5-2-17-16,-4 2-30 0,-2 3-67 0,0-3-131 15,-6 2-117-15,7 1-4 0,-7-3 14 16,6-1 6-16</inkml:trace>
  <inkml:trace contextRef="#ctx0" brushRef="#br0" timeOffset="55999.53">14015 4158 362 0,'6'-12'377'16,"8"5"5"-16,-8 7-11 0,1-10-59 15,-1 10-88-15,-6-12-131 0,7 12-25 0,-7 0-8 16,0 0-1-16,0 0 0 0,0 0-4 16,0 0-8-16,0 0-5 0,-13 8-12 15,13-1-13-15,-13 4 4 0,-1 4-8 0,2 0-9 16,-8 7-4-16,7-1 4 15,-7 1 0-15,-6 4 1 0,7-1-5 0,-7 5 0 16,6-4 4-16,-6-1-8 0,7-3 4 16,5 0 8-16,-5 0 5 0,12-6 4 15,7-2 4-15,0-7 0 0,0-3 1 16,7-4-2-16,0 0 2 0,13 0-1 0,-1-19-8 16,13 8-5-16,-6-7-3 0,13-1-1 15,-6-2-8-15,6 2-1 0,7-6-20 16,-8-1-17-16,2 3-18 0,-1-2-16 15,0 3-9-15,-7 0-30 0,-6 4-25 0,1 0-92 16,-1 3-132-16,-14 3-70 0,8-2 18 16,-13 7 9-16,5 7 18 0</inkml:trace>
  <inkml:trace contextRef="#ctx0" brushRef="#br0" timeOffset="56366.49">13944 3956 232 0,'-14'-11'368'0,"1"4"-3"16,0-4-3-16,0 3-29 0,1 8-62 16,4-14-115-16,8 14-105 0,-12-11-4 15,12 11-5-15,0 0-12 0,-13 0-5 0,13 0 9 16,0 0-5-16,0 0 10 0,6 0-1 15,1 7 13-15,-1 4 4 0,0 8 4 16,2-1 5-16,4 7 4 0,-5 5-17 16,6 7-4-16,0-1-9 0,0 8-4 0,0 3-13 15,0 1 1-15,0 4-5 0,0 3-5 16,0-4-4-16,0 4-3 0,1-4-5 16,-2-3 0-16,-5-1 4 0,6-3-8 15,-7-7-9-15,7 0-16 0,-7-5-18 0,-6-5-17 16,8-2-21-16,-8-7-29 0,0 0-22 15,0-7-59-15,0 0-106 0,0-3-87 16,-8-8-55-16,8 0 6 0,-19 0 17 16</inkml:trace>
  <inkml:trace contextRef="#ctx0" brushRef="#br0" timeOffset="56582.71">13982 4678 148 0,'0'-18'335'0,"0"-1"1"15,0 1-17-15,0 4-37 0,0-2-66 16,0 5-69-16,0 4-79 0,0 7-14 0,0-11-7 15,0 11 4-15,0 0 8 0,-6 0 0 16,6 4 5-16,0 3-5 0,0 8-4 16,-13 0-4-16,13 3-17 0,-13 4-4 15,13 0-5-15,-20 4-8 0,7 3-13 16,7 1-4-16,-7-1-4 0,0-4-13 0,-1 4-17 16,2-3-21-16,-1-1-26 0,0-2-67 15,0-8-169-15,-1-1-113 0,2 1 5 16,12-8 1-16,-14-3 14 0</inkml:trace>
  <inkml:trace contextRef="#ctx0" brushRef="#br0" timeOffset="56783.38">13911 4689 240 0,'19'-11'432'0,"-5"11"9"0,5-11 1 0,-6 11 6 15,6 0-12-15,-5 0-339 0,-2 4-71 16,8-1-9-16,-7 1-4 0,7-4-13 15,-8 0 0-15,8 0-17 0,0 0-22 0,-1 0-20 16,1 0-13-16,0-7-13 0,-1 7-3 16,-6 0-31-16,6-8-38 0,-12 8-54 15,6-11-64-15,-13 11-61 0,6-7-26 16,-6 7 6-16,0 0 5 0</inkml:trace>
  <inkml:trace contextRef="#ctx0" brushRef="#br0" timeOffset="56993.78">14119 4682 198 0,'-6'0'369'0,"6"3"4"0,-7 1-2 0,7 4-26 16,0-2-28-16,-12 2-38 0,12 3-105 16,0 3-55-16,-14 5-13 0,14 3-13 15,0 0-12-15,0 3-21 0,0 5-26 16,0-2-26-16,6 3-8 0,2 1-30 0,-2-2-29 15,7-1-35-15,0-4-41 0,0-2-82 16,0-1-147-16,0-11-113 0,0 0 1 16,0-4 14-16,0-3 14 0</inkml:trace>
  <inkml:trace contextRef="#ctx0" brushRef="#br0" timeOffset="57582.99">14256 4902 10 0,'0'-20'422'0,"-13"6"11"16,13 3-4-16,-7 11-7 0,7 0-25 15,-12 0-160-15,12 0-203 0,-7 7-13 0,7 5-17 16,-20 6 1-16,20 4-5 0,-12-4-9 16,12 8 5-16,-14-4 0 0,14 0 4 15,-19 0-5-15,12 0-3 0,1 0 4 16,-7-4-1-16,6-3-3 0,-6-4 4 16,1 0-5-16,4-4 9 0,-4-3-9 0,-1-4 5 15,6 0-9-15,7 0-3 0,-19-11-5 16,19 0 4-16,0-7-8 0,0-1 3 15,0-3 1-15,6-4-9 0,7-3 5 16,0 0 8-16,6-4 9 0,1 0 8 0,0 4-5 16,6-4 10-16,0 3-1 0,0 1-4 15,0 7 4-15,0 0 8 0,0 7 1 16,-7 4 4-16,1 0 0 0,0 11-4 16,-1 0 4-16,1 0-4 0,-8 0 3 0,8 0 1 15,-7 4 0-15,1 3-4 0,-2 4-4 16,2 0 3-16,-2 5 1 0,2-2-1 15,-8 1 6-15,7 3-1 0,-7-4 12 16,2 5-16-16,-2-1-1 0,-6 4 1 0,0-3 0 16,0-1-4-16,0 4-9 15,-14-4 0-15,8 4-13 0,-7-4-9 0,-7 4-24 16,0-4 8-16,2-3-9 0,-2 0-4 16,1-4-12-16,-7 0 4 0,6-7 12 15,-7-1 1-15,9-3 20 0,-2 0 22 0,0 0 21 16,7-11 9-16,-7 11 3 0,14-14 13 15,-7 3 9-15,13 0 9 0,-7-1 7 16,7 1-3-16,0 4 7 0,7-4-15 16,0 11 3-16,5-11 1 0,2 11-5 15,5 0-13-15,1 0-4 0,6 4-16 0,0-4-14 16,7 4-8-16,-1-1-21 0,1 1-17 16,-1-1-26-16,1 1-8 0,-7-4-34 15,6 3-17-15,-5-3-59 0,-1 0-85 16,-7 0-91-16,1 0-68 0,-8-7 1 0,2 7 23 15</inkml:trace>
  <inkml:trace contextRef="#ctx0" brushRef="#br0" timeOffset="57935.35">14764 4114 257 0,'0'0'435'16,"7"-11"-2"-16,-1 11 2 0,1-11-1 0,-1 11-103 16,-6 0-247-16,6 0-50 0,1 0-26 15,-7 0-3-15,7 3-5 0,-1 5-5 16,-6 3-7-16,6 0-22 0,2 3-43 16,-2 1-7-16,0 4-98 0,1-5-190 0,6 1-54 15,-7-4-3-15,13-4 6 0</inkml:trace>
  <inkml:trace contextRef="#ctx0" brushRef="#br0" timeOffset="58250.41">15110 3912 362 0,'6'0'385'0,"0"0"2"0,1-11 0 0,-7 11-11 15,6 0-206-15,-6-7-150 0,7 7 2 16,-1-7 3-16,-6 7 4 0,7-7 10 16,-7 7 11-16,6 0 6 0,-6 0 7 15,6 0 0-15,2 4-11 0,-2 3-6 0,0 3-8 16,-6 5 1-16,7 3-9 0,0 4-18 16,-7 1-8-16,6 2-4 0,-6 5-8 15,6 2-9-15,1-3-4 0,-7 5-9 16,0-1-13-16,0 0-16 0,0-4-13 0,0 0-5 15,0-3-11-15,0 0-18 0,0-8-30 16,-7-4-45-16,7 1-51 0,-12-8-55 16,-2 1-41-16,2-8-33 0,4 0 4 15</inkml:trace>
  <inkml:trace contextRef="#ctx0" brushRef="#br0" timeOffset="58417.49">15045 4275 223 0,'-8'-11'365'15,"-4"-4"9"-15,5 1-17 0,7 3-32 16,-13 0-68-16,13 3-104 0,-13 8-115 15,13-14-13-15,0 14-12 0,0-11-13 0,0 11-4 16,7-7-13-16,-7 7-5 0,6-9-7 16,0 9-5-16,1 0-13 0,0-6-16 15,-1 6-30-15,8 0-59 0,-14 0-59 16,6 0-54-16,0 0-46 0,-6 0-25 16,0 0 5-16</inkml:trace>
  <inkml:trace contextRef="#ctx0" brushRef="#br0" timeOffset="59582.24">14979 4249 311 0,'-13'19'318'0,"-7"-1"-7"0,1 4-24 16,-1-4-22-16,-6 4-50 0,7 0-63 16,-7-3-67-16,6 2-31 0,0-2-2 15,1-5 2-15,6 1 1 0,0 0-12 16,7-8-31-16,6-3 1 0,0-1-8 16,0-3 3-16,0 0 1 0,6 0-1 0,7-14 0 15,0 3-4-15,6-4-4 0,1 0 0 16,6 1 9-16,-6-1-5 0,5 1 0 15,2-1 5-15,-8 0-1 0,1 4 1 16,-1 0-5-16,-5 4 5 0,5 7 3 16,-6-11-4-16,-6 11 1 0,5 0 0 15,-4 0-5-15,-8 0 4 0,0 4-3 0,0-1-1 16,0 8 0-16,-8 0 0 0,-4 4 5 16,5 0 4-16,-12 3-1 0,6-4-4 15,-1 5 5-15,-5-1-9 0,-1 1 5 0,7-1 0 16,-6-3-9-16,5-1 0 0,8 1-9 15,6-8-4-15,-13 0-3 0,13-3 3 16,0-4-4-16,7 0 13 0,-1 0-5 16,8-11-4-16,-2 4 9 0,1-4 0 15,7 0 8-15,0-4 5 0,-1 4 3 0,-6-3 5 16,6 0 13-16,1-2-13 0,0 1 4 16,-7 1 9-16,6-1-5 0,0 4 1 15,-5 0-5-15,5 0-4 0,1 0-4 16,-8 4-9-16,2 0-8 0,-1 7 8 15,0-15 5-15,0 15-5 0,0 0 4 0,-6 0-3 16,-1 0 11-16,0 7 1 0,1 1 0 16,-7 6 0-16,0 5 0 0,0-1 0 15,0 7-4-15,-13-3 0 0,13 8-1 16,-13-1-7-16,13 0-1 0,-13 4 0 0,0 0 0 16,7-3 1-16,-1-1-1 0,-6-3-4 15,13-4 4-15,-14-1 1 0,14-3-1 16,-12-2-4-16,12-2-4 0,-13-3-9 15,13-3-4-15,0-5-5 0,-7 0-11 16,7-3-10-16,0 0-8 0,0-10-8 0,0 3-1 16,0-8 9-16,0 0 9 0,0-3 4 15,7-4 4-15,-1 0 12 0,1 0 14 16,-1-4 4-16,0 1 4 0,2-1 4 0,-2 4 1 16,0-4-2-16,8 4 6 15,-8 8-5-15,7-1 5 0,-7 1-1 0,8 6 1 16,-8 8 4-16,7-11 8 0,-6 11 12 15,5 0 6-15,-5 8-1 0,0-1 0 16,-1 4-4-16,1 3 5 0,-1 5-2 0,-6 3-2 16,0 0-10-16,6 3-8 0,-6 2-4 15,0-2-1-15,0 0-3 0,0 5-1 16,0-5 1-16,-12 0-5 0,12-5-4 16,-7 1 0-16,7-7-8 0,-13 2-5 15,13-6-8-15,-13 1-5 0,13-6 1 0,-6-2-5 16,6-3-4-16,-20 0-4 0,20 0-5 15,-6 0 10-15,6-15 3 0,-14 8 9 16,14-4 3-16,0-1 6 0,-6-2 4 16,6 3 3-16,0-3 10 0,0-2 7 0,0 6 5 15,0-1 4-15,6 3 1 0,1 8-2 16,0-10 6-16,-1 10-5 0,7 0 1 16,-6 4-5-16,5 2 4 0,-5 2-4 15,6 3-9-15,-6 3 1 0,-1 5-1 0,0-1-4 16,2 1-4-16,-8-1 0 0,6 4 0 15,-6-4 0-15,0 0-4 0,0 0-4 16,0 1-1-16,-14-4 1 0,14-1 0 16,-12-3-5-16,-1-3 4 0,6-1 1 0,-6-3-1 15,7-4 1-15,-1 3 3 16,-6-3-3-16,7 0 8 0,6 0-4 0,-14 0-1 16,14 0 1-16,-13-7 4 0,13 7 4 15,0 0 1-15,0 0 7 0,0 0 1 16,0 0 4-16,0 0 0 0,0 7 0 0,0 1 0 15,7 3 0-15,-7 0-4 0,6-1 0 16,1 6-5-16,-7-5 4 0,7-1-3 16,-1 5-5-16,7-8 5 0,-6 1 8 15,5-5-9-15,2 1-3 0,-1-4-1 16,-1 0-4-16,8-11-4 0,-7 0-26 0,7-4-8 16,6 0-26-16,-6-7-34 0,5 4-67 15,1-7-136-15,-6-1-147 0,0-3-15 16,-1 2 9-16,1-1 18 0</inkml:trace>
  <inkml:trace contextRef="#ctx0" brushRef="#br0" timeOffset="60700.25">15852 4063 365 0,'0'0'403'0,"0"0"0"16,-6 0-6-16,6 0-77 0,0 0-99 16,0 0-128-16,-14 0-59 0,14 3-18 15,-13 8-3-15,13 0-4 0,-13 4 3 0,13-1 1 16,-19 5 0-16,12-5 0 0,0 4-1 15,-5 1-4-15,5-1-3 0,-6 1-1 16,13-5-4-16,-13 5-4 0,13-5-5 16,-13-3-4-16,13 0-3 0,0-4-1 15,0 4 0-15,0-8 8 0,0 2 5 0,0-1 0 16,6 3 12-16,1-3 5 0,0-1 8 16,5 5 9-16,2-5-5 0,-8 5 5 15,7-5 4-15,0 5 4 0,0 3 5 16,0-4-1-16,-6 7 0 0,5 1-3 15,-4 3-6-15,-8 5-3 0,0 2 0 0,0 1-13 16,0 3-9-16,-14 0-8 0,8 5 0 16,-8-5-8-16,2 4-13 0,-1 0 0 15,-7-4-5-15,7 1-3 0,-6-5-1 16,-1-3 4-16,1-4 1 0,-1-6 8 0,0-2-1 16,1-6 10-16,5 0 0 0,-4-4 4 15,4 0 4-15,1-8 0 0,0 1 4 16,0-4 0-16,1 0 0 0,12 0-4 15,-8-4 5-15,8 1-2 0,0-1-3 16,0 0 0-16,8-3 0 0,4 3 0 0,1 1 0 16,0-1-3-16,6 0-2 0,1 1 1 15,0 2 4-15,6-2-4 0,-7 0 8 16,7 3 0-16,1 3-4 0,-8-3 5 0,0 11-10 16,1-11 5-16,-1 11 0 0,-5-11 5 15,-2 11-10-15,2 0 10 0,-8 0-10 16,1 0 1-16,-1 0 4 0,-6 0-8 15,0 0 8-15,0 0 0 0,0 0 0 16,0 7-5-16,-19-3 5 0,19 0-4 0,-14 3 8 16,2 0-4-16,5 0 0 0,-6 5 0 15,7-1 5-15,-7 0-5 0,13-1-5 16,-14 2 1-16,14-1 0 0,0 0 4 16,0 0-4-16,0 0-1 0,0-1 5 15,0 1 5-15,7-3-10 0,6 0 14 0,0 2 16 16,0-2 1-16,0 3-1 0,1 0-4 15,-2 0 5-15,8 0 3 0,-7 0 1 16,-1 3 0-16,2 1-9 0,-8 3-13 0,1 4-3 16,-7-3 8-16,0 6-5 0,0-3-4 15,0 4 1-15,0-1-5 0,-7 0-5 16,7 2-3-16,-12-5-5 0,-2 0-4 16,8 0-4-16,-7-4-17 0,0-4-9 15,0-3-8-15,-1-3-13 0,2-8-8 16,-2 0 3-16,2 0 14 0,5-8 13 0,-6 1 16 15,0-4 17-15,7 0 13 0,6-3 17 16,-14-1 18-16,14-3 15 0,0 3 5 16,-6 0-4-16,6 0-13 0,0 0-4 15,0 5-8-15,6-1-1 0,1 11-8 16,0-11-9-16,5 11-8 0,2-11-12 0,-1 11-18 16,-1 0-25-16,2-7-26 0,-2 7-84 15,2 0-165-15,5 0-117 0,-12-8 1 16,6 8 5-16,-1 0 18 0</inkml:trace>
  <inkml:trace contextRef="#ctx0" brushRef="#br0" timeOffset="61384.05">16145 4385 286 0,'6'-15'478'0,"1"4"1"16,-7 4 6-16,6 7-3 0,1-11-7 0,-1 11-326 16,0 0-133-16,2-7-16 0,4 7-12 15,2 0-18-15,-8-11-4 0,7 11-9 16,0 0-20-16,6-12-18 0,-5 12-3 16,-2 0-14-16,2 0-4 0,-1-6-4 0,-1 6 9 15,-4 0 4-15,-2 0 25 0,0 0 26 16,-6 0 33-16,0 0 22 0,0 3 30 15,0 0 16-15,0 0 25 0,-12 6 9 16,12-6 5-16,-14 5 4 0,14-1-5 16,-6 4-16-16,6 4-13 0,0-1-9 0,0 1-8 15,0 3-21-15,0 0-1 0,-7 5-7 16,7-1-14-16,0 0 1 0,0 7-5 16,0-4 0-16,0 4 1 0,0 1-5 15,0-1-5-15,0 1 1 0,-13-1-9 0,13-4-8 16,-13 5-5-16,13-4-12 0,-13-4-8 15,13-1-9-15,-13-2-9 0,13-1-8 16,-6-3 0-16,6-9-5 0,0-2 9 16,-14-4 5-16,14 0 3 0,0 0 27 0,0-10 7 15,7-5 14-15,-7 1 12 0,7-4 12 16,-1-1 14-16,0-4 3 0,1 2 9 16,0-5 1-16,-1 0-10 0,7 5 1 15,-6-1-5-15,6 3-4 0,-1-3-4 16,-4 8 0-16,4 0-4 0,-6-2-4 0,8 2-1 15,-8 6-4-15,7-3 9 0,-7 4 4 16,8 7 8-16,-8-11 14 0,0 11 7 16,2 0 14-16,-2 0 3 0,0 7 9 15,1 1 1-15,-1 3-1 0,1 7-4 0,-7 5-13 16,7 2-12-16,-7 4-9 0,0 0-4 16,6 8-13-16,-6-4-9 0,0 7 1 15,0-3-5-15,0-1-4 0,0 1-4 16,0-4 4-16,0-4 0 0,0-7-5 15,0 0-16-15,0-4-5 0,0-3-16 0,0-4-26 16,0-7-30-16,0 0-55 0,0-4-97 16,-6 0-190-16,6-15-59 0,0 4 6 15,-14-3 14-15,14-2 15 0</inkml:trace>
  <inkml:trace contextRef="#ctx0" brushRef="#br0" timeOffset="61565.41">16359 4810 39 0,'-6'-11'444'0,"6"11"1"0,0 0-3 16,0 0 0-16,0 0-5 0,0 0-188 16,0 0-224-16,6-7-25 0,-6 7-8 15,14 0-26-15,-8-8-8 0,1 8-17 16,-1 0-13-16,8 0-22 0,-8 0-24 16,6 0-56-16,-4 0-58 0,-2 0-51 0,0 0-36 15,1 0-47-15,-7 0 6 0,0 8 16 16</inkml:trace>
  <inkml:trace contextRef="#ctx0" brushRef="#br0" timeOffset="61715.38">16412 4864 206 0,'-14'12'394'0,"2"3"22"0,-1-1 5 16,-1 1 1-16,2-4-54 0,6 0-131 0,-8 0-148 15,14-4-29-15,-13 0-22 0,13-3-17 16,0 0-4-16,0 0-17 0,0-4-8 16,0 0-31-16,0 0-11 0,0 0-27 15,7-12-33-15,-1 12-55 0,0-14-123 0,8 3-138 16,-2 0-33-16,-5 0 21 0,6 0 20 15</inkml:trace>
  <inkml:trace contextRef="#ctx0" brushRef="#br0" timeOffset="62215.87">16666 4535 1 0,'20'-36'402'0,"-8"6"1"0,8-3 18 15,-7 4-17-15,0 0-58 0,-6 3-113 16,5 0-144-16,-5 8-21 0,0 3-9 15,-7 4-8-15,0 11-8 0,0 0-14 0,0 0-3 16,0 4-5-16,-14 6-4 0,8 5-8 16,-7 8-5-16,0-1 0 0,0 0-4 15,-1 3-4-15,2 1 4 0,-1 0 0 0,0-4-9 16,6 3 1-16,-5-3 3 0,12-4 1 16,-8-3 4-16,8 0-4 0,0-5 8 15,8 1 0-15,-2 1 5 0,7-5 8 16,7 4-5-16,-8 0 5 0,8 0 5 15,-1 0-5-15,1 4 4 0,0-1-9 0,6 4 1 16,-13-3 0-16,6 3-4 0,-6 1-1 16,1-1 1-16,-2 1-9 0,-5 2 0 15,-7-2-9-15,0-1-12 0,0-4-1 16,0 4-3-16,-13 2-5 0,-1-6 5 0,2 1 0 16,-8-1-1-16,-6-3 13 15,0 4 9-15,0-4 17 0,0-4 13 0,-6 1 7 16,5-5 6-16,-5-3 3 0,6 0-4 15,-1 0-4-15,1 0-4 0,7 0 0 16,6-14-13-16,0 3-13 0,13 0-4 0,-6-4 0 16,6-3-4-16,0-4-22 0,6 4-12 15,0-5-5-15,7 2-20 0,1-2-5 16,-2 2-9-16,8-1 1 0,0 0-9 16,-1 3-8-16,1 1 9 0,6 3-2 15,-7 1-6-15,1 3-23 0,0 0-92 0,-1 3-134 16,-6 8-51-16,6-14 6 0,-5 14 8 15</inkml:trace>
  <inkml:trace contextRef="#ctx0" brushRef="#br0" timeOffset="62615.62">16952 4289 378 0,'0'-7'415'0,"0"7"2"16,0 0 0-16,0 0-3 0,0 0-160 16,0 0-229-16,7 0-17 0,6-11 1 0,-1 11-1 15,8-7 5-15,-6 7 0 0,11-11 4 16,-5 11 9-16,6-7-6 0,0 7 10 16,1 0-8-16,5-8-1 0,-7 8 0 15,2 0-4-15,-1 0 4 0,-6 0 9 16,6 8 4-16,-7-1 8 0,1 4 9 0,-8 4 9 15,8 2 12-15,-7 6 13 0,0 3 9 16,0-1-9-16,1 8-8 0,-2 0-10 16,-5 0-11-16,0 4-5 0,5 3-8 15,-12 0-13-15,7 1-14 0,-1-1-3 16,-6 0-4-16,0 1-5 0,0-5 0 0,0-3 0 16,0 0 5-16,0-7-9 0,0 0-4 15,0-4-1-15,0-1-7 0,-6-6-31 16,6-4-17-16,0 0-42 0,-13-7-47 15,13-4-68-15,-13 0-157 0,0 0-155 0,-1-11-8 16,2 3 12-16,-1-3 17 0</inkml:trace>
  <inkml:trace contextRef="#ctx0" brushRef="#br0" timeOffset="63134.55">17128 4703 315 0,'-13'-10'491'0,"7"-1"5"0,6 0-3 16,-7 3 3-16,7-3-13 0,0 4-296 15,7-4-132-15,-1 0-42 0,7 0-13 16,7 1 0-16,-7-2-8 0,6-3-5 0,8 4-4 16,-1 4-9-16,-7-4-3 0,7 4-5 15,0 7-5-15,-6-11-3 0,-7 11-1 16,7 0 5-16,-14 3 4 0,-6 8 4 16,0 0 9-16,0 8 5 0,0-1 3 0,-14 4 9 15,2 0 8-15,-1 4 12 16,-1-4 6-16,2-1 3 0,-8 1 9 0,7-3 0 15,0-1 0-15,6-3 0 0,-5-5-4 16,12-2-9-16,-7-4-4 0,7-4-4 16,0 0-5-16,0 0-8 0,7-15-8 0,-1 4-13 15,7 0-5-15,-7-3-12 0,8-2-17 16,-2 2-17-16,2-1-26 0,-2-3-25 16,2 0-13-16,-1 0-21 0,-1-1-29 15,-4 5-25-15,-2-4-4 0,-6 2 0 16,0-2 17-16,0 4 21 0,0-1 68 0,0 0 109 15,-14 4 59-15,2-3 58 0,5 3 43 16,-6 0 26-16,0 4 20 0,0-1 5 16,6 8 9-16,-5-11-38 0,5 11-89 15,7 5-21-15,-20-2-13 0,20 4-12 0,0 4-5 16,0 3 1-16,0 5 4 0,0 3-9 16,0 0 0-16,0 7-4 0,0 1-8 15,0 2-1-15,0 5 1 0,0-1-9 16,0 5 0-16,0-4-13 0,0 3-4 15,-6-8-13-15,6 6-25 0,-13-6-26 0,13-2-37 16,-13-5-65-16,13-3-131 0,-14-4-168 16,14-3-15-16,-6-4 9 0,6-7 18 15</inkml:trace>
  <inkml:trace contextRef="#ctx0" brushRef="#br0" timeOffset="64166.12">17513 4202 89 0,'0'0'440'0,"-7"0"1"0,7 0 1 16,0 0-3-16,0 0 1 0,0 0-233 15,0 0-182-15,0-7-20 0,13 7-1 16,0-15-4-16,7-1 4 0,-8 6-4 16,14-1 0-16,-6-3 5 0,7 2-10 15,5 1 14-15,-6 4-1 0,7-4 5 0,-8 4 0 16,8 7 8-16,-7-12-8 0,-6 12 8 16,-1 0-4-16,0 0 0 0,-5 5 0 15,-1-2-4-15,-7 5 4 0,1 2-9 16,-7 1-8-16,0 0 0 0,0 4 5 0,0-1-5 15,-13 2 3-15,13-2-3 0,-13 5 0 16,13-5 5-16,-14 1-5 0,14 3 4 16,-12-3 0-16,12-1 5 0,0 1-5 15,0-5 5-15,0 2-1 0,6-6 1 16,7 3 3-16,-6-6-3 0,6 5 4 0,7-5 4 16,-8 1 4-16,8 3 4 0,-1-3 5 15,-5 7 0-15,4-4 4 0,-4 4 0 16,-1 0-4-16,0 4 0 0,0-1-1 15,-7 5-7-15,1-1-10 0,0 4-12 16,-7-3 5-16,6 2-1 0,-6-2-13 0,0-5-8 16,0 5-4-16,0-5-9 0,0-2-12 15,0-5-5-15,-13 0-17 0,13 0 9 16,-13-7-22-16,0 0-7 0,0 0 7 16,0 0 13-16,-7-10 5 0,1 3 12 0,-7-5 5 15,0-3 21-15,0 1 8 0,-1-5 5 16,1-3 16-16,1 1 1 0,5-1-1 15,-6-3 1-15,6 2-1 0,1 1-4 16,5 0 9-16,2 4-1 0,12-1 10 16,-6 5 3-16,6 3 1 0,0 11 12 0,0 0 9 15,0 0 3-15,6 0 23 0,6 7 3 16,-4 11 13-16,4 4 0 0,1 7 10 16,1 4 7-16,-2 8-4 0,2 3-8 15,-2 3-5-15,2 8-20 0,-1 0-6 16,-1 1-20-16,-5 1-4 0,6 6-22 0,-7-4-13 15,1-4-4-15,0-1-8 0,-1-2-14 16,1-5-8-16,-1-6-8 0,-6-1-30 16,7-7-14-16,0-7-24 0,-7-4-18 15,6-11-37-15,-6-8-56 0,6-3-106 16,0 0-206-16,-6-18-7 0,8-4 31 0,-2-7 18 16</inkml:trace>
  <inkml:trace contextRef="#ctx0" brushRef="#br0" timeOffset="64566.02">18373 4055 307 0,'12'-14'415'15,"8"3"1"-15,-7 11 6 0,7-12 4 16,-8 12-163-16,2 0-204 0,-2 0-17 0,1 0-4 15,7 4-4-15,-14 0-9 0,8 0 1 16,-2 0-1-16,-5-1-3 0,-7 4-10 16,6 1-12-16,-6 3 0 0,0 3-4 15,0 4-4-15,-19 4 3 0,6 4 5 16,-6 4-4-16,-1-1 0 0,-6 7 8 16,-7 1 8-16,7 2 27 0,-7-1 3 0,1 2 9 15,-1-3 0-15,7-4-4 0,1 0 0 16,5-8 0-16,6-3-5 0,2-3-12 15,12-5-13-15,0-7 4 0,0-7 4 0,0 0-12 16,12 0 0-16,8-7 0 16,6 0-5-16,1-4 1 0,5-4-9 0,1 1 0 15,-1-1-13-15,7-3-21 0,1 0-30 16,-8-1-4-16,7 4-21 0,-6-3-22 16,-7 0-28-16,0 3-48 0,-7 1-101 0,1-1-113 15,-8 0-50-15,2 1 10 0,-8 3 17 16</inkml:trace>
  <inkml:trace contextRef="#ctx0" brushRef="#br0" timeOffset="64850.43">18626 4173 177 0,'-13'-9'402'0,"6"3"10"0,-5 6-8 0,6-12-33 16,-8 12-75-16,8 0-135 0,6 0-98 16,-14 0 9-16,14 0 4 0,-13 0 5 15,13 8 4-15,0 0 13 0,0 6 12 0,0 1 1 16,0 7 8-16,7 0-4 0,-7 4-9 15,6 6-8-15,1 1-17 0,0 4-8 16,5 3-9-16,-4 4-18 0,4 0-3 16,-6 0-13-16,8 3-5 0,-8 1-3 15,7 0-9-15,-7-4-5 0,8 0 1 0,-8 0-9 16,8-4-9-16,-8 1 1 0,0-5-30 16,7-7-9-16,-6 1-18 0,-7-5-20 15,7-2-26-15,-1-9-16 0,-6-3-48 16,0-4-21-16,0-7-38 0,0 0-45 15,0 0-103-15,-13-18-112 0,13 4-2 0,-13-9 21 16,0 1 23-16</inkml:trace>
  <inkml:trace contextRef="#ctx0" brushRef="#br0" timeOffset="65015.32">18626 4627 382 0,'0'-22'453'0,"0"3"10"0,0 5-3 15,0 6-50-15,0 8-101 0,-13 0-160 16,13 0-73-16,-13 11-25 0,1 4-21 15,-2 4-26-15,-6 6-4 0,1 1-17 16,-1 3-25-16,-6 4-22 0,1 0-34 0,-1-1-29 16,-1 2-47-16,1-1-97 0,-6-7-71 15,5-4-88-15,8-4-7 0,-7-4 26 16</inkml:trace>
  <inkml:trace contextRef="#ctx0" brushRef="#br0" timeOffset="65148.96">18242 4916 127 0,'0'-18'398'15,"13"-4"30"-15,0-4 6 0,13 0 4 16,0-3-74-16,0 0-127 0,13-1-156 15,0-3-26-15,7 8-13 0,-1-4-20 16,1 3-18-16,6 5-4 0,-6-2-17 0,6 5-38 16,0 3-26-16,-6 0-46 0,-1 4-123 15,1 4-181-15,-7 7-20 0,0-11 5 16,-7 11 6-16</inkml:trace>
  <inkml:trace contextRef="#ctx0" brushRef="#br0" timeOffset="65662.58">19101 4253 144 0,'0'-7'485'0,"-12"7"-1"15,12 0 5-15,-7 0 9 0,7 0 2 0,-13 7-181 16,13 8-230-16,-6 3-29 0,6 7-14 16,0-2-7-16,0 2-1 0,0 5-8 15,0 2-22-15,0 2-8 0,0-2-13 16,0 5-17-16,0 0-37 0,6-5-31 0,0 2-34 15,-6-9-21-15,7 1-30 0,-7-7-54 16,7-5-59-16,-7-7-42 0,0-3-17 16,0-4 23-16,0 0 67 0,0 0 140 15,0-19 137-15,0 5 43 0,0-4 75 16,0-4 84-16,0 0 68 0,0-7 34 0,6 3 9 16,-6 0-37-16,13-3-110 0,-6 3-123 15,6 4-12-15,6-4-18 0,-6 4-8 16,13 4-9-16,-6 0-3 0,5 0-1 0,2 7 4 15,-1 0 1-15,0 0-1 16,6 11 5-16,-5-11 4 0,-1 11-4 0,0 0-1 16,-1 0 1-16,-5 0 13 0,-6 0-22 15,-8 7-4-15,0 4-4 0,-6 7-1 16,0 1-3-16,-12 2-9 0,-2 1 0 0,-6 4 13 16,-5 4 13-16,-1-5-1 0,-7 4 39 15,1-3 16-15,-8-1 10 0,8 2 3 16,-7-6 9-16,6 1-8 0,7-7-9 15,7-8-13-15,-1 1-17 0,14-8-25 16,6 0-13-16,0 0-9 0,0-15-20 0,13 4-22 16,0-4-26-16,12 1-12 0,2-4-30 15,-1-5-34-15,6 1-26 0,1-3-71 16,-1-1-92-16,1 0-102 0,-7 1-19 16,0-5 18-16,-6 5 18 0</inkml:trace>
  <inkml:trace contextRef="#ctx0" brushRef="#br0" timeOffset="65932.85">19369 3971 362 0,'-14'-15'390'0,"1"1"13"0,1 6-15 0,-2 8-72 16,2-15-92-16,-2 15-118 0,-5 0-17 16,13 0 17-16,-8 0 25 0,2 0 9 0,12 4 13 15,-14 4 13-15,14 6 8 16,-6 1 9-16,6 10 9 0,0 12-12 0,0 7-22 15,0 7-34-15,-13 12-13 0,13 6-25 16,0 8-35-16,0 7-25 0,-7 5-26 16,7 5-8-16,0 2-31 0,0-1-21 0,0 1-26 15,-13-1-29-15,13-11-48 16,0-4-54-16,0-14-39 0,-6-3-107 0,6-15-188 16,0-5-42-16,-14-13 16 0,14-4 26 15,-12-12 32-15</inkml:trace>
  <inkml:trace contextRef="#ctx0" brushRef="#br0" timeOffset="66531.72">20079 3960 349 0,'-7'14'466'0,"-6"1"4"15,0 7 3-15,-1 1 5 0,-11 2-63 0,5 4-347 16,-6 0-51-16,0 0-17 0,-7 1-8 15,7-1-9-15,1-7-18 0,-1 0-15 16,0 4-14-16,-1-8-8 0,7 0-4 16,8-3-13-16,-1-4-13 0,0-7-17 15,13 0-54-15,-13-4-47 0,13 0-45 0,0 0-51 16,0-15-54-16,0 4 1 0,0 0 17 16</inkml:trace>
  <inkml:trace contextRef="#ctx0" brushRef="#br0" timeOffset="66732.84">19734 4246 60 0,'12'-11'318'0,"2"0"76"16,-2 11 31-16,-5-8 14 15,6 8-43-15,0 0-74 0,7 4-156 0,-8 3-44 16,2 8 6-16,-1 4-9 0,-1 2-4 16,2 5-13-16,-2 0-9 0,-5 7-3 15,0-1-18-15,6 1-20 0,-7 8-10 16,1-5-29-16,0 5-13 0,-1-1-4 0,0 0-26 16,-6-3-30-16,0-4-25 0,0-1-8 15,0-2-27-15,0-8-7 0,0 0-22 16,0-7-9-16,0-7-3 0,-12-5-25 15,12-3-34-15,0 0-63 0,0-8-93 0,0-6-49 16,0-9 5-16,0 2 22 0</inkml:trace>
  <inkml:trace contextRef="#ctx0" brushRef="#br0" timeOffset="67283.37">20032 4462 89 0,'20'-30'386'0,"0"1"0"16,-1 4-12-16,7-1-29 0,1 8-66 15,-8-5-88-15,8 5-124 0,-2 4-12 16,1-1 0-16,7 0 0 0,-7 8 8 15,0 7 1-15,-6-11-4 0,5 11 3 16,-5 0 1-16,0 0-9 0,-1 7-12 0,-6 4-9 16,-6 8-9-16,-1 2-17 0,0 1 5 15,-6 8 0-15,0-1-9 0,-12 0 0 16,5 4-12-16,-12 1 8 0,6-1 13 16,-7-4 17-16,-6 0 12 0,0-4 13 15,7-2 0-15,-8-5-3 0,8-4 15 0,0-2-11 16,-1-1-5-16,7-8-21 0,0 1-26 15,13-4-4-15,-13 0-30 0,13 0-25 16,6-7-34-16,-6-1-22 0,7-3-42 0,6 0-12 16,6-3-27-16,-5 0-41 0,5-6-54 15,7 2-38-15,-6 0-42 0,6 0-3 16,-7-4 21-16,7 3 61 0,-6 5 95 16,-1-1 168-16,1 0 142 0,0 4 84 15,-8 4 71-15,2 7 64 0,-2-15 47 16,-5 15 5-16,-1 0-37 0,1 0-64 0,0 0-138 15,-7 0-81-15,0 0-21 0,6 11-14 16,-6 0 1-16,6 4-8 0,-6 4 0 16,0 2 3-16,7 1 5 0,-7 4 5 15,0 7-6-15,0 1 10 0,0 1 0 16,7 2-1-16,-7 3-4 0,0-2 5 0,0-3-14 16,0-1-3-16,0-5 0 0,0-3-1 15,0-8 1-15,0 1-1 0,0-8 5 16,0-8-8-16,0-3 3 0,0 0-8 0,0-7-12 15,0-8-5-15,6-4-22 0,0-6-29 16,1-1-34-16,-1-10-26 0,8-1-38 16,-2-7-33-16,2 0-48 0,-2-3-92 15,8-5-75-15,-7 5-84 0,7-4 14 16,-1 3 27-16</inkml:trace>
  <inkml:trace contextRef="#ctx0" brushRef="#br0" timeOffset="67799.67">21068 3795 135 0,'14'-11'440'16,"-8"0"5"-16,1 11 5 0,-7 0-19 0,0 0-67 16,0 0-118-16,0 11-153 0,0 4-42 15,-13-1-17-15,-1 8-17 0,8 0-4 16,-8 1-4-16,2 2-6 0,-1-3-3 15,0 0-3-15,0 3-2 0,13-6-7 0,-6-1-1 16,6-7 4-16,0 1 1 0,0-9-1 16,0 1 1-16,12-4-1 0,1 0 13 15,1 0 5-15,4-11 8 0,2 11 9 16,-6-16-1-16,5 16 9 0,1-10 13 16,-1 10 4-16,-6 0 0 0,0 0-9 0,-7 0 1 15,1 10-9-15,-7 2-9 0,0 3-7 16,0 3-18-16,-19 4 0 0,6 3-18 15,-7 1-16-15,0 6-17 0,1-1-17 16,-7 1-29-16,0 2-14 0,0-6-8 16,-1 2-21-16,2-1-12 0,5-10-43 0,-6-1-55 15,6-7-41-15,8-8-50 0,-1-3-4 16,-1 0 26-16,8 0 80 0,6-14 139 16,0 3 137-16,0-4 68 0,0-3 88 15,0 0 76-15,0-5 79 0,6 5 44 16,1-3-3-16,6 2-59 0,0 1-110 0,7 3-110 15,-1 1-20-15,1 3-18 0,6 3-13 16,0 8-16-16,0-12-14 0,7 12-12 16,-1-6-12-16,1 6-5 0,-1 0-22 15,7 0-20-15,0 0-43 0,-7 0-43 0,2 0-54 16,-2 0-85-16,-6 0-131 0,-6 0-70 16,-1 4-3-16,-6-2 23 0</inkml:trace>
  <inkml:trace contextRef="#ctx0" brushRef="#br0" timeOffset="68249.03">21316 4314 273 0,'-19'20'432'0,"-7"-2"9"16,6-3 2-16,0 3-21 0,-5-7-108 15,11 3-149-15,-6-3-132 0,8 0-3 0,-1-3-25 16,13-1 3-16,-7-2-4 16,7-2 5-16,0 0 4 0,0 1 17 0,13-4 7 15,0 4 15-15,0-1 11 0,0 1 10 16,7 3 7-16,-1 0 5 0,1 5-4 15,0 2-4-15,-1 4-9 0,-6 4-8 0,0 4-14 16,0 0 1-16,-6 3-8 0,-1 0-1 16,0 1-4-16,-6 2-4 0,0-2-4 15,0 2-5-15,0-6-9 0,0 0-7 16,-12-4-5-16,12-1-13 0,-7-5-17 16,7-5-38-16,-13-4-21 0,13-3-22 0,-13-4-17 15,13 0-13-15,-13-7-12 0,13-4-12 16,-19-5-10-16,5-6-3 0,8-3 13 15,-7-8 22-15,0-3 37 0,-6-4 43 16,5-5 29-16,8-3 29 0,-8 1 35 0,2-1 25 16,5 5 25-16,7-1 26 15,-13 7 17-15,13 0 4 0,0 12-4 0,-13 6 0 16,13 12-4-16,0 7-4 0,0 4-1 16,-6 7-3-16,6 7-5 0,-14 11-8 15,2 4-21-15,-1 4-35 0,-1 7-24 0,2-4-18 16,-8 7-9-16,7-3-34 0,-13 1-46 15,6-5-65-15,1-7-84 0,-7-1-220 16,0-9-92-16,6-9 14 0,-6-3 10 16,7-3 19-16</inkml:trace>
  <inkml:trace contextRef="#ctx0" brushRef="#br0" timeOffset="70465.27">21701 4703 118 0,'6'0'574'16,"0"-6"15"-16,0 6 6 0,-6 0 2 16,7-8-7-16,-7 8-62 0,0 0-400 0,7 0-33 15,-7 0-44-15,0 0-38 0,0 0-13 16,0 0-8-16,0 0-18 0,0 4-21 16,0 3-21-16,0 4-35 0,0 0-42 15,6 3-47-15,-6 2-55 0,0 2-161 0,0-4-168 16,0 5 10-16,0-1 23 0,-13-4 26 15</inkml:trace>
  <inkml:trace contextRef="#ctx0" brushRef="#br0" timeOffset="70919.98">22078 4146 357 0,'6'0'445'0,"1"-14"1"16,0 14 0-16,-7-15 3 0,6 15-94 15,1 0-227-15,-1 0-39 0,0 4-17 16,1 4-9-16,0 9 6 0,-1 5 3 15,-6 12 0-15,6 2 5 0,-6 5-18 16,0 10-25-16,0 0-21 0,0 8-13 0,0 0-8 16,0 3-31-16,0-4-24 0,-6 5-27 15,6-5-24-15,-13-3-31 0,0-3-29 16,7-13-38-16,-7-5-97 0,6-5-131 16,0-7-36-16,7-11 22 0,-20-4 18 15</inkml:trace>
  <inkml:trace contextRef="#ctx0" brushRef="#br0" timeOffset="71315.25">22098 4440 89 0,'13'-41'436'0,"-1"1"-4"0,2 7 6 16,5 3 1-16,-6 5 5 0,6 0-232 16,1 6-199-16,0 1-5 0,-1 4 1 15,7 3-6-15,0 0 10 0,1 0 0 0,-1 3 0 16,6 8 0-16,1-11-5 0,6 11 5 15,-1-7 0-15,2 7-9 0,-7 0 0 16,5 0-4-16,1 0 0 0,-6 0 0 16,-1 0 5-16,-6 0 7 0,1 7 13 0,-1 0 10 15,-6 5 2-15,-8 2 19 16,8 5 12-16,-13 2 13 0,5 1 12 0,-5 8 5 16,0-2 0-16,-1 2-4 0,-6 3 0 15,6 4-9-15,-6-1-8 0,7 5-13 16,0-5-13-16,-7 5-12 0,6-5-6 0,1-3-7 15,-1 0-9-15,-6 0-8 0,6-4-1 16,2-3-8-16,-2 0 0 0,0-5-8 16,0 2-14-16,1-1-20 0,-7-4-35 15,7 0-25-15,-7-4-31 0,0 2-33 16,0-1-43-16,0-4-33 0,-14-1-102 0,14-2-130 16,-18-5-59-16,10 1 33 0,-11-4 17 15,6 0 35-15</inkml:trace>
  <inkml:trace contextRef="#ctx0" brushRef="#br0" timeOffset="71535.07">22378 4575 1 0,'-20'-18'482'0,"7"3"9"0,6-3-3 0,7 3-2 15,-12 5 0-15,12-2-99 0,0 2-315 16,0 2-38-16,0-3-34 0,0 11 0 15,6-11-21-15,7 11-9 0,-6-15-4 16,5 15-4-16,8-11-13 0,-7 11-8 16,7-7-13-16,0 7-9 0,-1-7-21 0,0 7-17 15,0-11-25-15,1 11-71 0,0-11-94 16,-7 11-95-16,0-11-17 0,-6 11 14 16,5-15 18-16</inkml:trace>
  <inkml:trace contextRef="#ctx0" brushRef="#br0" timeOffset="71700.75">22593 4293 194 0,'0'0'444'0,"0"0"14"16,0 0 9-16,0 0 7 0,0 0-80 16,-14 0-170-16,14 7-135 0,0 7-25 0,0 2-13 15,0-1-13-15,-6 3-21 0,6 4-17 16,0 0 0-16,-13 3-17 0,13 1-30 16,-13 3-33-16,13-3-35 0,-13 3-42 15,13 1-109-15,-20-4-149 0,14-5-58 16,-8-3 11-16,14 1 9 0,-6-8 25 0</inkml:trace>
  <inkml:trace contextRef="#ctx0" brushRef="#br0" timeOffset="71851.62">22521 4602 311 0,'13'-16'441'0,"0"-2"4"0,0 3-3 16,0 1-2-16,0 3-101 0,0 3-216 16,0 8-94-16,-7-14-29 0,8 14-4 15,-2 0-26-15,-4 0-12 0,4 0-21 16,-6 3-23-16,8 5-36 0,-8-5-90 15,1 5-109-15,5-1-101 0,-12 4-2 0,8 0 12 16,-2 0 19-16</inkml:trace>
  <inkml:trace contextRef="#ctx0" brushRef="#br0" timeOffset="72001.58">22658 4685 202 0,'-14'15'453'0,"2"-4"5"16,5-4 1-16,-6 5 6 0,6-10-46 0,7 6-194 15,-12-4-153-15,12-4-34 0,0 4-12 16,6-4-22-16,0 0-4 0,1 0-13 15,6 0-21-15,-6-12-25 0,5 12-34 0,2-6-43 16,5 6-110-16,-6-12-160 0,0 12-67 16,7-15 10-16,-8 9 14 0,8-2 14 15</inkml:trace>
  <inkml:trace contextRef="#ctx0" brushRef="#br0" timeOffset="72365.25">23127 4443 252 0,'12'0'457'0,"8"0"-7"0,0 0-12 15,-7 0-11-15,6 0-8 0,8-11-313 16,-2 11-106-16,1-7-29 0,0 0-22 16,7-4 4-16,6 0 0 0,-7 0 13 15,8-4 9-15,-1 1 12 0,0 3 22 0,0-4-5 16,0 4 5-16,-6 0-6 0,-1 3 6 15,1 1 4-15,-7 7 4 0,-7 0 4 16,1 0 17-16,0 0 0 0,-8 0-4 16,-5 12 30-16,0 2 13 0,-7 8 7 15,0 4 6-15,0 6 7 0,0 5 1 0,0 0-13 16,-7 7 0-16,7 3-4 0,-19 1-21 16,11 3-13-16,-4 0-13 0,-1-3-13 15,0 0-16-15,0-4-5 0,-1-7-9 0,2-4-17 16,5-8-29-16,-6-3-39 0,0-7-42 15,7-4-43-15,-8-11-89 0,2 0-155 16,-8 0-110-16,7-15 14 0,-7 0 19 16,1-7 22-16</inkml:trace>
  <inkml:trace contextRef="#ctx0" brushRef="#br0" timeOffset="72565.83">23400 4198 31 0,'0'-30'452'0,"0"8"14"0,0 12 5 0,0 10 6 15,0 0 10-15,0 14-131 16,-20 12-258-16,14 3-26 0,-7 12-13 0,0-5-7 16,0 5-5-16,0 3-14 0,0-4-24 15,-1 0 8-15,-4 4-17 0,11-4-8 16,-6-3-22-16,0-3-38 0,7-6-43 0,6-6-55 16,-20-7-177-16,20-4-161 0,-14-4 14 15,14-7-15-15,-12 0 19 0</inkml:trace>
  <inkml:trace contextRef="#ctx0" brushRef="#br0" timeOffset="72732.98">23153 4055 56 0,'19'-21'511'0,"-6"1"10"16,0 10 1-16,7 10-11 0,-8 0-19 15,2 0-29-15,-1 10-458 0,0 6-5 0,0-2-99 16,7 5-62-16,-8-5-111 0,1 1-232 15,7-4-11-15,-7 0 5 0,6 4 19 16,8 2 27-16</inkml:trace>
  <inkml:trace contextRef="#ctx0" brushRef="#br0" timeOffset="72875.06">23648 4403 194 0,'19'22'599'0,"-6"-4"3"15,0-3 1-15,0-4-5 0,0 4-3 0,1-4-2 16,-8 0-477-16,7 0-116 0,0-4-18 15,0 0-59-15,-7 4-64 0,8-7-64 16,-8-4-106-16,7 0-262 0,0 0-25 16,-7 0 3-16,7 0 23 0,-6 0 31 0</inkml:trace>
  <inkml:trace contextRef="#ctx0" brushRef="#br0" timeOffset="75449.13">24351 4213 1 0,'0'-11'377'0,"-7"11"-3"16,7 0-5-16,0 0-3 0,-13-7-11 16,13 7-236-16,-12 0-103 0,12-8-7 15,-8 8 16-15,8 0 18 0,0 0 16 0,0 0 17 16,0 0 13-16,0 8 17 0,0 6 0 15,0 1-9-15,0 7-12 0,0 3-8 16,8 0-13-16,-8 9-5 0,0-1-21 16,6 3-8-16,-6 5-18 0,0-1-3 0,6 0-5 15,-6 1-4-15,0-4-4 0,0-1-17 16,0-3-9-16,7-3-25 0,-7-5-17 16,0-7-26-16,0 1-34 0,0-5-76 15,0-6-160-15,6-5-109 0,-6-3 10 16,0 0 9-16,0 0 18 0</inkml:trace>
  <inkml:trace contextRef="#ctx0" brushRef="#br0" timeOffset="75915.89">24423 4011 152 0,'0'0'444'0,"6"-15"-3"0,-6 15-3 16,0-7 1-16,0 7-8 0,6 0-295 16,1-10-119-16,0 10-4 0,5 0 4 15,-4-12 0-15,4 12 0 0,1 0 4 16,7-7 0-16,0 7 5 0,5-11-1 16,1 11-4-16,0-11 1 0,7 11-5 0,-1-11-1 15,8 11-3-15,-7-11 0 0,-1 11-4 16,1-11-1-16,-1 11 5 0,-6 0 13 15,7 0 3-15,-7 0 14 0,-7 4 8 16,7 3 8-16,-6 0 14 0,-1 8 7 16,-5 0 5-16,-2 3 5 0,2 7-9 0,-2 1-9 15,1 7-12-15,1 4-8 0,-2 0-6 16,2 7 6-16,-2 3-14 0,1 1 0 16,1 3-3-16,-8 0-5 0,0 0 0 0,2 5 0 15,-2-2-1-15,0-3-7 0,-6 1-14 16,0-4 9-16,0-5-8 0,0-6-9 15,0 0 0-15,0-4-4 0,-12-8-9 16,12-2-9-16,-8-5-24 0,8-3-19 16,-19-4-25-16,19-8-38 0,-13 1-25 0,6-4-52 15,-5 0-50-15,4-11-110 0,-4 0-174 16,-1 0-14-16,0-7 23 0,-6-1 21 16,5-3 36-16</inkml:trace>
  <inkml:trace contextRef="#ctx0" brushRef="#br0" timeOffset="76367.32">24416 4282 60 0,'-20'-11'490'0,"8"11"1"0,-2-7-11 16,8 7-20-16,6 0-7 0,-13 0-62 15,13-15-391-15,0 15-4 0,7-11-47 16,-1 0-8-16,7 0-1 0,0 0 9 15,7 4 17-15,-1 7 17 0,1-11 13 0,0 11 12 16,-1 0 5-16,7 0 13 0,-14 4-1 16,8 7 5-16,-7 0 4 0,-6 3-4 15,-1 8 3-15,-6 0 6 0,0 7 3 16,0 1-4-16,-13 3 1 0,7 0-5 16,-7 3-9-16,-1-2-4 0,8-1 1 0,6-1-10 15,-13-2-12-15,13-5 5 0,0-2-10 16,0-9 1-16,0 0-17 0,7-6 4 15,5-1 0-15,8-7 0 0,0 0 0 16,6 0 4-16,0 0 5 0,0-15-1 0,0 8 5 16,0-4 21-16,0 1 9 0,-7-1-6 15,1 3 6-15,0-7 4 0,-7 8 0 16,-1-4 0-16,-4 4-5 0,-8 7-4 16,0-15-12-16,0 15-9 0,-8-11 0 0,-4 11 0 15,-1-11-9-15,0 11-12 0,0-14-17 16,-7 6-13-16,7 1-17 0,-6-4-13 15,-1 0-21-15,7 1-21 0,-7 1-56 16,7-2-146-16,-6 4-157 0,6 7 14 0,7-15 14 16,-8 15 18-16</inkml:trace>
  <inkml:trace contextRef="#ctx0" brushRef="#br0" timeOffset="76686.85">25627 3938 408 0,'7'4'570'0,"-7"-1"-1"0,7 1-16 16,-1 0-11-16,-6-1-18 0,7 1-192 16,-1 0-332-16,0-4-9 0,8 0-46 15,-8 0-18-15,14 0-12 0,-7 0-13 16,6-8 1-16,0 8-15 0,8 0-23 0,-1-11-40 16,-6 11-62-16,6 0-127 0,-14 0-131 15,8 0 11-15,-7 0 18 0,-13 0 18 16</inkml:trace>
  <inkml:trace contextRef="#ctx0" brushRef="#br0" timeOffset="76882.98">25510 4158 546 0,'-13'18'575'0,"-7"1"7"0,14-5-20 0,6 1-10 16,-13-4 1-16,13-4-319 0,0 0-195 15,7-7-39-15,-1 0-22 0,7 0-8 16,0 0-12-16,7-14-18 0,-1 3-3 15,7 0-15-15,7 0-28 0,-7 0-35 16,7-4-24-16,-1 3-43 0,1-2-60 0,-1 0-88 16,1 3-100-16,-7-3-37 0,0 2 22 15,-6-2 27-15</inkml:trace>
  <inkml:trace contextRef="#ctx0" brushRef="#br0" timeOffset="77165.98">25895 4018 223 0,'0'0'394'0,"-20"0"-3"15,13 0-4-15,-5 4-37 0,5-4-105 16,-6 0-131-16,7 4-67 0,-8-4-1 0,8 4 6 16,-7-4 15-16,6 7 5 0,7-3 17 15,-19 7 21-15,19 0 1 0,-14 3 4 16,14 8 4-16,-6 0 12 0,6 7 5 16,0 8-12-16,0 0-1 0,0 7-16 15,0 2-26-15,0 7 1 0,0 1-23 16,0-2-12-16,0 6-21 0,6-3-13 0,2-4-4 15,-2 5-9-15,0-9-5 0,1 0-8 16,-1-5-12-16,1-7-31 0,-1-1-21 16,1-1-42-16,-1-8-39 0,-6-2-51 0,0-9-89 15,0-3-148-15,0-4-121 0,-13-7 1 16,13 0 28-16,-13 0 31 0</inkml:trace>
  <inkml:trace contextRef="#ctx0" brushRef="#br0" timeOffset="77348.58">25751 4473 52 0,'6'-26'477'0,"2"8"10"0,-8 3 6 15,0 4-4-15,0 11 7 0,0 0-186 0,0 0-221 16,-14 0-42-16,1 11-26 0,0 4-17 16,0-1-4-16,-7 9-21 0,1-2-26 15,0 1-29-15,-1 4-43 0,1 0-63 16,-8-5-162-16,1 6-133 0,6-6-8 15,-5-2 10-15,5-5 18 0</inkml:trace>
  <inkml:trace contextRef="#ctx0" brushRef="#br0" timeOffset="77482.83">25517 4572 345 0,'25'-22'486'16,"8"0"10"-16,7 3-6 0,-1 1-4 0,-1 0-6 15,8 3-340-15,-7 0-140 0,6 4-4 16,1 0-47-16,0-3-30 0,-7 3-38 15,0 0-72-15,0-4-143 0,-7 4-149 0,8 0-1 16,-7 0 17-16,-8-3 6 16</inkml:trace>
  <inkml:trace contextRef="#ctx0" brushRef="#br0" timeOffset="77748.61">26096 4092 43 0,'0'3'465'16,"-13"1"5"-16,13 0 6 0,0-1 5 16,-6 8 6-16,6 1-173 0,0 2-208 15,0 5-42-15,0-1-13 0,0 4-34 0,6 3-17 16,-6 1 0-16,0-4-38 0,7 8-51 15,-7-5-52-15,6 4-96 0,1-3-165 16,-7-4-89-16,0 0-10 0,7-8 22 16,-7-2 10-16</inkml:trace>
  <inkml:trace contextRef="#ctx0" brushRef="#br0" timeOffset="78065.27">26129 4289 290 0,'7'-21'445'0,"5"-5"-4"0,8 4-3 15,-7 4 2-15,7 0-38 0,-1-2-330 0,7 10-64 16,-6-5-3-16,6 5-1 0,0 2 9 16,-7 8-5-16,7-7 9 0,-6 7 0 15,-1 0-4-15,1 3-4 0,-7 5-5 16,0 3-4-16,-6-1-9 0,-7 6-16 0,0 2-22 16,0 0-8-16,-20 4-1 0,7 0 14 15,-1 4 13-15,-4-5 16 0,-9 1 26 16,7-3 21-16,-5-1 16 0,-1 1 26 15,6-5 14-15,0-3-1 0,8-4-13 16,-1-3-4-16,13-4-12 0,-14 0-21 0,14 0-10 16,7-14-12-16,0 3-13 0,6 0-4 15,-1-4-8-15,2 0-26 0,6 1-30 16,-1-4-42-16,1-1-39 0,-2-3-71 0,2 4-156 16,0-4-110-16,-7 3 2 15,7 1 5-15,-8-1 23 0</inkml:trace>
  <inkml:trace contextRef="#ctx0" brushRef="#br0" timeOffset="78316.63">26343 3780 357 0,'-12'-7'458'0,"6"7"4"16,-8-11 6-16,8 11 19 0,-7 0-97 15,13 7-246-15,-14 8 0 0,14 0-33 0,-6 7-1 16,6 3 5-16,0 4 9 0,0 5 8 15,0 6-8-15,0 4-9 0,0 7-21 16,6 4-13-16,-6 4-25 0,8 3-26 16,4 0-30-16,-5 1 0 0,-1-5-26 0,1 1-34 15,0-1-29-15,-1-6-27 0,0-1-16 16,0-7-21-16,2-8-14 0,-2-7-11 16,-6-2-31-16,6-9-24 0,-6-8-94 15,0-5-113-15,0-5-58 0,0 0 22 0,0-8 15 16</inkml:trace>
  <inkml:trace contextRef="#ctx0" brushRef="#br0" timeOffset="78632.59">27014 3722 257 0,'7'0'452'0,"-7"0"7"0,0 0 0 0,-13 0 6 16,7 7-34-16,-14 1-303 0,0 6-85 15,-5 1-14-15,-8 3-8 0,1 0 1 16,-2 1-5-16,-4 3-5 0,5-1-12 15,-6 2-4-15,0 2-26 0,7 1-29 0,-8 0-56 16,8-5-114-16,5 1-219 0,-5 1-25 16,6-9 1-16,7-3 6 0,-1 0 15 15</inkml:trace>
  <inkml:trace contextRef="#ctx0" brushRef="#br0" timeOffset="78849.05">26663 3923 68 0,'26'0'532'16,"0"0"6"-16,-6 4 1 0,-1 3 7 16,-6 8-3-16,1 3-11 0,-2 4-434 0,1 7-60 15,-6 5-13-15,-1 2 5 0,1 1 4 16,-1 2 1-16,-6 10-5 0,6-5-1 16,-6 7-7-16,0 4-14 0,0 0-8 0,0-4-26 15,0 4-42-15,0-7-47 16,0-4-60-16,-12-4-59 0,12-3-165 0,-13-8-169 15,0-3 6-15,6-8 11 0,-5-7 26 16</inkml:trace>
  <inkml:trace contextRef="#ctx0" brushRef="#br0" timeOffset="79365.78">26943 4121 382 0,'26'-29'399'0,"1"6"0"15,-9 9 6-15,9 0-9 0,-7 7-180 16,-2 7-207-16,2-12-9 0,7 12 4 16,-15 0 5-16,8 0-5 0,-7 4-4 15,7 4 0-15,-14-1-4 0,0 0-1 0,2 4-12 16,-8 7 13-16,0-3 4 16,0 4-4-16,-14 2 8 0,1 5 9 0,-7 3 25 15,1 0 9-15,-7 1 25 0,0-1 8 16,0 4 9-16,0-4 1 0,-7-3-1 15,7 0-22-15,0-1-7 0,7-7-35 0,5 2-8 16,2-10-17-16,-2 1-25 0,14-7-26 16,0-4-25-16,0 0-18 0,0 0-12 15,14-19-4-15,-2 8-9 0,2-7 9 16,5-1 4-16,-6 1 21 0,6-4 26 16,1 4 25-16,0-4 22 0,-1 0 16 0,1 3 26 15,0 5 20-15,-8 0 18 0,1 2 13 16,1 12 7-16,-2 0-3 0,2 0 4 15,-8 0 0-15,0 4 9 0,7 11-1 16,-6 3-3-16,0 7-10 0,-1 1-7 0,0 4-13 16,2-1-4-16,-2 4-14 0,6 0-7 15,-5 0-14-15,0-4-8 0,-1 0-9 16,1-7 2-16,-7 1-7 0,6-2 2 16,0-6-1-16,-6-4 0 0,8-4-4 15,-2-3-13-15,0-4-12 0,0 0-22 0,1-11-21 16,0-4-34-16,6 1-38 0,-7-9-47 15,8-6-106-15,-2 0-134 0,2-11-76 16,5 0 15-16,-6-8 14 0,6-3 30 0</inkml:trace>
  <inkml:trace contextRef="#ctx0" brushRef="#br0" timeOffset="79634.14">27666 3806 148 0,'13'-29'419'0,"6"3"5"15,-5 9 5-15,-2 1-32 0,2 5-84 0,-8 11-123 16,-6-7-113-16,0 7-27 0,0 0-11 15,0 7-2-15,-6 0-15 0,-8 8-5 16,8-1-4-16,-7 2-9 0,0-2 0 16,0 1-4-16,7-1-8 0,-8 5-1 15,14-5 1-15,-12-3-9 0,12 4 8 0,0-4-3 16,0 1-1-16,0-5 4 0,6 0 5 16,7-4 17-16,0 5 12 0,0-5 13 15,0 4 14-15,0 5-2 0,0-1 14 16,0 3-5-16,0 1-4 0,-7 3-3 0,-6 4-22 15,0 1-26-15,0 2-4 0,0 1-26 16,-19 3-37-16,6 0-44 0,-6 1-67 16,-1-1-110-16,-6 0-160 0,-1-3-41 15,2-4 9-15,-1-5 15 0</inkml:trace>
  <inkml:trace contextRef="#ctx0" brushRef="#br0" timeOffset="79784.28">27444 4257 152 0,'14'-19'461'0,"-8"-3"9"0,7 4-2 15,7 4-8-15,-8-6-15 0,8 10-199 16,0-1-187-16,5 0-37 0,-5 4-18 16,7 7-4-16,-9-11-17 0,9 11-22 15,-1 0-58-15,-6 0-68 0,6 0-145 16,-7 0-150-16,1 0-4 0,-8 0-3 0,2 0 10 16</inkml:trace>
  <inkml:trace contextRef="#ctx0" brushRef="#br0" timeOffset="80045.47">27633 4370 39 0,'-19'22'498'0,"6"0"-7"0,0-7-10 15,7-1-9-15,6-2-2 0,0-5-28 16,0-3-403-16,0-1-35 0,12-3-13 16,1 0 1-16,7 0 3 0,0 0 14 0,6 0 12 15,-1 0 26-15,8 0-26 0,6 0 35 16,-6 0-5-16,6 4 0 0,-7 7-9 15,1 0-3-15,-7 3-1 0,-6 5-4 16,-8 3-4-16,-5 0-30 0,-1 4 0 0,-6-1-22 16,0 1-16-16,0-4-34 0,-19 0-22 15,6-1-34-15,-6-5-33 0,-1-2-38 16,1-6-73-16,-7-1-75 0,6-7-93 16,0 0-44-16,1 0 22 0,5-15 18 0</inkml:trace>
  <inkml:trace contextRef="#ctx0" brushRef="#br0" timeOffset="80199.63">27763 4396 43 0,'7'-29'473'0,"0"3"10"16,-7 11-3-16,0 8 18 0,0 7-19 0,0 0-152 15,-20 11-208-15,14 4-77 0,-14 10-29 16,7 1-13-16,-7 7-17 0,-5 0-43 16,-1 4-59-16,0 3-122 0,-7 0-238 15,0 0-15-15,1-3-3 0,-1 0 9 16,1-8 15-16</inkml:trace>
  <inkml:trace contextRef="#ctx0" brushRef="#br0" timeOffset="86971.46">28324 3864 18 0,'0'4'486'0,"0"-4"9"0,0 4 6 0,0-1-3 15,0 2-10-15,0-1-140 0,0-1-242 16,0 1-64-16,0-1-42 0,0-3 0 0,0 0-25 16,0 0-22-16,0 4-16 0,0-4-14 15,6 0-17-15,-6 3-16 0,7-3-17 16,-1 4-21-16,-6-4-51 0,7 4-76 15,-7-1-88-15,7 1-58 0,-7-1 10 16,0 1 17-16</inkml:trace>
  <inkml:trace contextRef="#ctx0" brushRef="#br0" timeOffset="87500.45">28272 4014 22 0,'-13'4'277'0,"13"0"-1"16,-7 0-12-16,7 0-45 0,0 0-42 15,-13-1-59-15,13 1-1 0,0-4-7 16,0 3 4-16,0-3 0 0,0 4-17 16,6-4-21-16,1 0-7 0,0 0-2 0,-1 0-4 15,7 0-20-15,-7 0-5 0,14 0 0 16,-7-7 0-16,0 7 0 0,7 0-8 16,-1-11-1-16,1 11-3 0,-1 0 0 15,1 0-1-15,0 0 0 0,-1 0-8 16,1 0-8-16,-8 4-1 0,2 3-3 0,-2-4 3 15,2 5-4-15,-8 3 1 0,1 0-1 16,-1 0-4-16,-6 3-4 0,0-2 4 16,0 2 0-16,0 4-5 0,-6-3 1 15,6 0-4-15,-20-1 3 0,7 1-3 0,-7-1-1 16,1 1 5-16,-1 0 4 0,0 0 0 16,2-1 13-16,-9 0-5 0,7-3 5 15,2 0 13-15,-2 1-9 0,0-1-1 16,7-4 10-16,1 0 8 0,-2 4 4 15,14-3-4-15,-13-5 0 0,13 5 5 0,0-1-1 16,0-3-13-16,7-1 22 0,-1 1 0 16,0 3 0-16,8-3-1 0,-2 3-3 15,8 0 21-15,-7 4-17 0,13 0 4 0,-6 1-5 16,6-1-11-16,-1 0-5 16,2 3-17-16,-1-3-1 0,6 0-4 0,-5 4-8 15,-1-4-16-15,0 0-6 0,0-4-12 16,-1 4-9-16,-5-4-12 0,0 0-22 15,-7-3-16-15,0 0-26 0,0-4-38 16,-7 3-47-16,1-3-97 0,-7 0-152 0,0 0-45 16,0-14 18-16,0 7 15 0</inkml:trace>
  <inkml:trace contextRef="#ctx0" brushRef="#br0" timeOffset="87677.31">28805 3700 135 0,'14'-19'494'0,"-1"5"-15"15,0 3-11-15,6 0-29 0,-5 11-49 16,-2-11-161-16,8 11-229 0,-1 0-267 16,-5-7-190-16,5 7-41 0,-6 0 5 15,0 0 15-15</inkml:trace>
  <inkml:trace contextRef="#ctx0" brushRef="#br0" timeOffset="87866.11">29001 3835 445 0,'-13'22'487'0,"13"1"5"0,-7 2 2 0,7-3 2 16,-12 4-55-16,12 0-356 0,-14-5-43 16,14 5-20-16,-12-4-5 0,12-1-4 15,-20 2-5-15,13-1 1 0,-5 0-9 16,5 4-13-16,-6 3-17 0,-1 4-34 0,8-4-38 15,-7 4-51-15,0-8-127 0,7 5-194 16,-7-8-24-16,13-4 1 0,-14-3 15 16</inkml:trace>
  <inkml:trace contextRef="#ctx0" brushRef="#br0" timeOffset="88248.43">29020 4044 27 0,'27'-30'431'0,"-1"1"1"0,0 4-3 15,6 3 5-15,-5 0-2 0,-1 4-161 16,6 4-246-16,-5-2-20 0,5 2-1 16,-7 3-13-16,8 0 9 0,-7 11 5 15,0-11 7-15,7 11 10 0,-7 0 16 16,0 0 8-16,0 3 14 0,1 1 4 0,-2 7 3 16,-5-4 1-16,0 8-4 0,-8-1-9 15,2 5 1-15,-2 3-13 0,-5 4-10 16,-1-1-7-16,1 1 8 0,0 3 0 15,-7 1 13-15,6 6 8 0,-6-3 5 16,0 4 8-16,0 3 13 0,0 0 4 0,0 1 10 16,0 3-23-16,0 3 1 0,0-3-14 15,0 4-7-15,-6 3-5 0,6-3-17 16,-14 3-13-16,14-3-9 0,-13-5 1 16,13 2-5-16,-20-6 0 0,14-5-4 0,-6-1 0 15,4-5-4-15,-4-5-4 0,5-4-18 16,1-5-21-16,-8-7-26 0,2-3-33 15,6-4-48-15,-8 0-51 0,1-15-76 16,-7 1-153-16,0-8-159 0,2-4 10 16,-2-3 22-16,-7-4 32 0</inkml:trace>
  <inkml:trace contextRef="#ctx0" brushRef="#br0" timeOffset="88449.59">28962 4077 487 0,'-7'0'541'16,"-5"0"16"-16,5 8-12 0,0 6 14 16,-6 4-2-16,7 8-365 0,6 4-111 0,-13-1-51 15,13 0-13-15,0 1-17 0,-13 2-8 16,13-6-35-16,0 3-34 0,0 1-30 16,0-1-41-16,0 0-61 0,0 1-123 15,0-9-176-15,0-6-37 0,6-4 14 16,-6-4 19-16,0-7 34 0</inkml:trace>
  <inkml:trace contextRef="#ctx0" brushRef="#br0" timeOffset="88731.72">28929 4271 185 0,'14'-29'487'0,"-8"3"-4"0,7 1 6 16,0 2 1-16,0 5-2 0,0 7-183 16,6 1-267-16,-5 10-29 0,5-12-5 15,1 12-4-15,6 0 0 0,-7 0 13 16,1 0-9-16,6 0 5 0,-6 0 12 15,5 0 5-15,1 0 4 0,0 4-1 0,-6 0 9 16,-1 0 0-16,1 6 14 0,-7-3 3 16,0 5 9-16,0 3-4 0,-6 3-5 15,-7 0 1-15,0 4-5 0,0 0-4 0,0 4-4 16,0 0-13-16,0-1-13 0,-13 1-4 16,13-1-13-16,-13 1 0 0,13-1-13 15,-14 1-26-15,14 0-21 0,-12-8-46 16,12 0-48-16,-14-3-72 0,14 0-101 15,0-4-208-15,-12-8-31 0,12 1 9 0,0-4 28 16,-7 0 18-16</inkml:trace>
  <inkml:trace contextRef="#ctx0" brushRef="#br0" timeOffset="88916.46">29138 4337 56 0,'-13'-14'590'15,"0"2"3"-15,6 6-3 0,-5 6-1 16,12-9 1-16,-14 9-2 0,14 0-405 15,0 0-127-15,6 4-56 0,2-4 0 16,-2 0-17-16,7 0-13 0,6 0-13 0,-6 0-21 16,1 0-34-16,5 0-30 0,0 0-29 15,1 0-35-15,-1 0-38 0,1 0-63 16,0 5-88-16,-7-5-97 0,-7 0-36 16,0 3 43-16,-6 0 22 0</inkml:trace>
  <inkml:trace contextRef="#ctx0" brushRef="#br0" timeOffset="89048.42">29249 4359 202 0,'-14'11'520'0,"-5"4"22"15,-1-4 6-15,1-4 11 0,6 4-24 16,-7 0-160-16,7-4-210 0,7 1-53 16,6-1-36-16,0 1-46 0,0-5-30 15,6 1-13-15,7-4-50 0,7 0-61 0,0 0-98 16,5 0-220-16,9-10-131 0,-2 10-15 16,1-12 7-16,-1 4 15 0</inkml:trace>
  <inkml:trace contextRef="#ctx0" brushRef="#br0" timeOffset="90313.88">8049 6300 449 0,'-13'0'508'0,"13"-7"-3"0,-12 7-3 16,12 0 11-16,0-10-3 0,0 10-463 15,0-8-22-15,0 8-21 0,12-7 1 0,-5 7-5 16,13-15 0-16,-8 8 0 0,8 7 4 16,6-11-4-16,0 11 9 0,13-15-14 15,-6 15 1-15,6-11-17 0,-1 11-18 16,-5-14-21-16,7 14-33 0,-8-11-22 16,1 11-33-16,-7-12-47 0,-7 12-106 0,-6 0-113 15,0 0-50-15,-7 0 10 0,2 0 26 16</inkml:trace>
  <inkml:trace contextRef="#ctx0" brushRef="#br0" timeOffset="90566">8362 5978 102 0,'0'-18'427'0,"-7"4"14"16,7 3 1-16,0-4 1 0,0 8-3 15,0 7-199-15,0-11-181 0,0 11 3 0,0 0-11 16,7 3-6-16,-7 8-3 0,7 0 4 15,-1 8-1-15,0 2 5 0,1 9-13 16,0-1-33-16,-1 8 24 0,-6 7-7 16,7 3-1-16,-7 1-12 0,0 3-1 15,0 4-16-15,-20 0-14 0,7 0-8 0,-7 0-8 16,1 0 12-16,-7 0-46 0,-6-7-17 16,5-1-26-16,-5-3-46 0,-1-7-118 15,7-1-191-15,-6-10-2 0,5 0 13 0,1-12 15 16</inkml:trace>
  <inkml:trace contextRef="#ctx0" brushRef="#br0" timeOffset="90832.25">8219 6524 177 0,'26'-18'512'0,"-7"3"4"0,7 5-2 16,-6 2-1-16,-1 8 4 0,1 0-122 15,-7 0-301-15,0 0-47 0,0 15-17 0,-6-1 3 16,-1 8-7-16,1 0 0 0,-1 7-5 16,-6 5-8-16,6-2-13 0,1 5-13 15,-7 0-30-15,7 7-12 0,-7-4-17 16,0 0-22-16,0 0-12 0,0 1-26 0,0-4-4 16,0-5-8-16,-14-3 3 0,14 1-3 15,-12-8 4-15,12-3-37 0,-13-5-81 16,-1-10-92-16,8-4-63 0,-7 0 10 15,13 0 13-15</inkml:trace>
  <inkml:trace contextRef="#ctx0" brushRef="#br0" timeOffset="91164.93">8362 6785 110 0,'7'-37'419'0,"-1"-4"17"16,0 5 15-16,1-1-33 0,0 5-72 16,-1 5-117-16,1-2-144 0,-1 7-34 15,-6 0-9-15,6 1-3 0,1 2-14 0,0 1-12 16,-7 7-1-16,6-4 6 0,0 4 7 15,1 4-8-15,0 7 17 0,-1-8 4 16,1 8 4-16,-1 0 5 0,1 8 0 0,-1 3 8 16,1 3 5-16,-1 8-5 0,0 1 5 15,2 6-5-15,-2 0 5 0,0 8-1 16,1 0 14-16,-1-1 4 0,7 8 0 16,-6-4-5-16,-1 4 10 0,0-4-6 15,2 5 1-15,4-6-8 0,-5 6-9 0,0-5-14 16,5 3-7-16,-5-2-13 0,6 0-5 15,0-1-8-15,-7-3-9 0,8-1-4 16,-8-3-8-16,0-4-14 0,1-3-16 16,0 0-26-16,-1-4-31 0,1-8-37 0,-7-3-68 15,0-3-73-15,0-8-115 0,0 0-168 16,-13-8-41-16,6-7 20 0,-6-3 18 16,0-3 31-16</inkml:trace>
  <inkml:trace contextRef="#ctx0" brushRef="#br0" timeOffset="91343.33">8369 6781 533 0,'0'-11'550'15,"-7"11"-2"-15,7-11-3 0,0 11-6 16,0-7-3-16,0 7-417 0,0 0-93 0,7-12-26 16,-1 12-30-16,7-11-43 0,0 11-24 15,0-14-23-15,7 6-33 0,-1 8-30 16,1-14-67-16,-1 14-77 0,0-11-95 0,1 11-55 15,0 0 11-15,-7 0 21 16</inkml:trace>
  <inkml:trace contextRef="#ctx0" brushRef="#br0" timeOffset="91516.63">8486 6814 182 0,'-20'19'469'0,"7"-1"5"16,-6-4 3-16,5 0-9 0,2-3-31 0,5 1-195 15,7-5-174-15,-13 0-35 0,13-3-28 16,0-1-5-16,0-3-21 0,7 0-13 15,-1 0-17-15,7 0-13 0,0-7-29 16,6 7-35-16,-5-10-67 0,5 2-122 16,1-4-118-16,6 5-24 0,-7-4 14 0,1-3 17 15</inkml:trace>
  <inkml:trace contextRef="#ctx0" brushRef="#br0" timeOffset="91845.95">8902 6532 81 0,'7'0'524'16,"-1"-11"9"-16,1 11 11 0,-7 0-7 16,7 0-3-16,-7 0-139 0,0 0-292 0,6 0-69 15,-6 0-34-15,0 0-17 0,6 0-47 16,-6 3-34-16,8-3-34 0,-2 0-8 16,-6 0-18-16,6 0-15 0,0 0-5 15,8 4-13-15,-8-4-4 0,1 7 22 16,-1 1 9-16,0-1 16 0,2 8 9 0,-8-1 21 15,6 9 38-15,-6-2 76 0,0 5 62 16,0 0 52-16,0 3 38 0,-14-4 25 16,14 2 25-16,-12-2 9 0,12 0 0 15,-7-6-16-15,7-1-64 0,0-10-37 0,0-5-23 16,0-3-25-16,7 0-12 0,-1-11-8 16,0-4-5-16,8-7-9 0,6-3-8 15,-8 0-8-15,8-5-14 0,-1 0-33 16,1-2-46-16,-1-1-52 0,-5-4-153 0,5 8-163 15,-6-4-3-15,0 7 10 0,-6 1 13 16</inkml:trace>
  <inkml:trace contextRef="#ctx0" brushRef="#br0" timeOffset="92081.59">9377 6011 106 0,'8'-11'561'0,"-2"0"3"0,7 5 0 0,-13 6-14 16,7-12 2-16,-1 12-15 0,-6 0-473 16,0 4-43-16,0-1-21 0,0 8-17 15,0 0-26-15,-6 4-12 0,-1 4 4 16,-6 2 8-16,-1 5 1 0,2 7 3 16,-1 3-7-16,-7 5-27 0,-6-1-21 0,7 4-37 15,-7 4-48-15,0-4-143 0,-7-4-174 16,7 0-5-16,-6-3-1 0,5 0 20 15</inkml:trace>
  <inkml:trace contextRef="#ctx0" brushRef="#br0" timeOffset="92650.43">9065 6425 219 0,'20'-25'507'0,"6"3"6"0,7 0 14 15,-1 0 2-15,1 6-11 0,-1 2-195 0,1 3-251 16,5 1-38-16,-5 2-13 0,-1 1-12 15,2 0-5-15,-2 7-4 0,-6-15-4 16,7 15-9-16,-8 0 5 0,2 0-5 0,-8 0-9 16,0 0-3-16,-5 4-5 15,-1 7-4-15,-13 3-4 0,0 1-5 0,0 7 9 16,0 0 0-16,-13 4 5 0,-1-1 7 16,-5 5 14-16,6-1 12 0,-12 0 0 15,5 0 5-15,0 1 7 0,1-1 6 0,-1-4-5 16,7-2 4-16,-6-1-8 0,6-4 0 15,6-3 0-15,7-1-5 0,0 1 1 16,0-4-1-16,0 0 0 0,0-4 1 16,7 4 8-16,-1-4-4 0,7 1-5 15,7-4 5-15,-1 3-9 0,1-3 5 16,-1 3 0-16,0-4 3 0,1 1-7 0,0 0-5 16,-1 0-9-16,-5-1-4 0,-2 4-4 15,-5 1-8-15,-7 3-5 0,0 0-8 16,0 3-1-16,-13 5-4 0,-1-5 10 0,2 9 7 15,-8-5 9-15,-5 4 13 0,-2-4 12 16,1 4 18-16,0-4 8 0,0 0 0 16,7-3 4-16,-7 0-4 0,12 0 9 15,2-8-5-15,-2 0 14 0,14 1 11 16,0-5 6-16,0 5 7 0,0-5 9 0,7 1 5 16,6 3 8-16,7-3-8 0,-1-1 4 15,13 1-22-15,-6 0-16 0,7-4-13 16,7 3-13-16,-8-3-9 0,7 0-17 0,6 0-4 15,-5 0-21-15,-8 0-13 0,7-11-22 16,-6 11-17-16,-7-14-33 0,0 3-48 16,-7 0-46-16,-5 4-57 0,-8-4-95 15,-6-4-166-15,0 4-53 0,0-1 14 16,0-2 24-16,-13-1 30 0</inkml:trace>
  <inkml:trace contextRef="#ctx0" brushRef="#br0" timeOffset="93600.22">9762 6286 89 0,'13'-11'549'0,"-6"4"1"0,-1-4-6 15,1 4-2-15,-1 7-12 0,0-15-15 16,8 8-464-16,-8-1-51 0,1-3 0 16,6 0-42-16,0 1-10 0,7-1-8 0,-8 2 1 15,8 9 3-15,-1-10 14 0,7 10 4 16,-6 3 12-16,0 2 9 0,-1 1 8 16,1 10 1-16,-14 1 4 0,0 6 8 0,2 6 4 15,-8 0 5-15,0 3 4 16,-14 6 5-16,2-2 3 0,-2 1-3 0,1 0 3 15,0-4 1-15,-6-4-9 0,5-3-5 16,-5-1-3-16,6-7-9 0,6-3 0 16,-5-4-4-16,12-3 4 0,-7-5-9 15,7 1-4-15,0-4 1 0,0 0 3 0,0 0 9 16,7 0 9-16,-7 0 8 0,6 3 0 16,0 1 8-16,1 0-7 0,6 3 11 15,-6 1 1-15,-1 3 0 0,0 3-9 16,8 1-8-16,-8 3-4 0,0 0-1 15,1 1-8-15,0 3 4 0,-1-4-8 0,-6 4-1 16,7-4 2-16,-1 1-6 0,-6-5 0 16,0 0 5-16,6-5-4 0,-6-2-5 15,8 0 4-15,-2-7-8 0,-6 0 4 16,6 0-4-16,0 0 9 0,8-14 3 16,-8 5-7-16,1-1-1 0,6-5 0 0,-6 5 13 15,5-5 5-15,-6 4 3 0,8-4-3 16,-8 4 3-16,7 0-4 0,-6 0 0 15,0 4 5-15,-1 7-5 0,0-11-4 16,2 11 0-16,-2 0-4 0,-6 0-1 0,6 0-3 16,-6 0-4-16,0 0-10 0,0 0 1 15,0 0-9-15,6 0-4 0,-6-11 0 16,7 11-5-16,0-10 1 0,-1-6 0 16,1 5-5-16,5-7 14 0,2 0 3 0,5-4 22 15,-6 0 13-15,7 0 16 0,5-1 22 16,-5 2 8-16,7-1 17 0,-1 0 18 15,0 7-5-15,-1 0 0 0,-5 5-8 16,6 10-9-16,-6 0-17 0,-1 0-12 16,1 0-9-16,-7 10-13 0,0-2-14 15,0 6-3-15,-7 1-3 0,-6 0-10 0,0 3-30 16,0 0-17-16,0 0-16 0,-13 5-10 16,0-5-8-16,0 0-3 0,-7-3 3 15,1-1 9-15,-7 1 0 0,6-4 34 0,-6-4 21 16,1 4 26-16,5-7 21 0,-6 3 26 15,0-3 12-15,7 0 9 0,5-4-1 16,-5 4 18-16,6 0 12 0,0 3 14 16,6 3 4-16,7 5-9 0,-13 7-7 15,13 1-15-15,0 5-3 0,-12 9 0 0,12 0-9 16,0 3-29-16,6 3-30 0,-6 2-9 16,0 2-26-16,6 1-21 0,-6-4-34 15,6-4-35-15,1-7-46 0,0-4-59 0,-1-6-137 16,1-5-215-16,-1-11-15 0,1-3 23 15,0-4 18-15,-7 0 28 0</inkml:trace>
  <inkml:trace contextRef="#ctx0" brushRef="#br0" timeOffset="94380.25">10687 6330 499 0,'6'-7'559'0,"8"7"2"15,-8-15 13-15,7 15 20 0,-7 0-7 0,1 0-382 16,6 8-81-16,-7 3-43 0,2 3-21 16,-2 5-9-16,7-1-13 0,-7 7-8 15,7-3-30-15,0 7 0 0,-7 1-21 16,8-4-9-16,-1 3-17 0,-6 0-21 0,-1 0-22 15,-6-3-42-15,0-4-26 0,0-3-38 16,0-1-43-16,-13-4-92 0,0-3-174 16,-1-3-44-16,2-1 23 0,-8-3 22 15,1-1 35-15</inkml:trace>
  <inkml:trace contextRef="#ctx0" brushRef="#br0" timeOffset="94716.46">10726 6360 115 0,'13'-30'477'0,"6"4"6"0,-5 1 2 16,-1 3-4-16,6 4 6 16,0-1-152-16,1 1-292 0,6 4-30 0,-6-6-13 15,6 2 0-15,0 4-9 0,-6-4 5 16,6 3 4-16,0 0 0 0,-1 4 4 16,1 1 22-16,1 2 16 0,-1 8 9 0,-6 0 1 15,-1 0 3-15,1 0 8 0,-8 4 6 16,2 6 7-16,-8 9 1 0,0 3-13 15,-6 4-8-15,7 6 4 0,-7 1 3 16,0 4 10-16,0 4-5 0,0 3-3 16,0-4-10-16,0 4-8 0,7-1-4 0,-7 2-9 15,0-5-9-15,0-4-3 0,6 1-13 16,-6-4-9-16,7-3-9 0,-7-5-21 16,6-3-25-16,-6-4-35 0,6 1-39 15,-6-8-46-15,8 0-55 0,-8-7-73 0,0-1-134 16,0-3-152-16,0 0 1 0,0 0 29 15,0-15 34-15</inkml:trace>
  <inkml:trace contextRef="#ctx0" brushRef="#br0" timeOffset="94883.87">10954 6389 110 0,'-13'0'557'15,"13"-8"7"-15,-13 8-3 0,13 0-8 16,0 0-5-16,0 0-63 0,0 0-446 15,0 0-39-15,6 0-34 0,7-10-64 0,1 10-56 16,-2-8-33-16,2 8-38 0,-2-11-106 16,2 11-122-16,5 0-62 0,1-11 19 15,-8 15 25-15,8-4 28 0</inkml:trace>
  <inkml:trace contextRef="#ctx0" brushRef="#br0" timeOffset="95034.67">11091 6454 144 0,'-13'16'473'0,"-1"2"18"0,-4-7-2 15,4 3 1-15,1-3-19 0,0-3-208 16,0 3-187-16,1-4-37 0,12-3-31 0,-14-1-8 16,14-3-21-16,0 0-30 0,0 0-30 15,6 0-34-15,2 0-54 0,-2-7-124 16,6 7-176-16,2-11-12 0,-1 11 6 0,-1-11 18 16</inkml:trace>
  <inkml:trace contextRef="#ctx0" brushRef="#br0" timeOffset="95248.65">11306 6345 345 0,'6'-11'549'15,"1"4"3"-15,0-2 0 0,-1 9 3 16,0-14-7-16,-6 14-262 0,6-14-222 0,8 7-39 16,-8-5-25-16,7 2 0 15,1-5-12-15,-2 0-6 0,2 1-7 0,5-1-26 16,1 1-17-16,-8-2-30 0,8 5-38 15,0-3-39-15,-7 3-59 0,6 4-176 16,-12 7-115-16,-1-15 2 0,0 15 27 16,-6 0 26-16</inkml:trace>
  <inkml:trace contextRef="#ctx0" brushRef="#br0" timeOffset="95650.32">11449 6096 22 0,'-13'-8'490'0,"13"-3"14"0,-13 4 1 15,13 7-6-15,-14-11 9 0,14 11-100 16,0 0-315-16,0 0-25 0,0 0-8 16,0 0-1-16,8 4 14 0,-2 10 12 0,7 1 13 15,0 7 13-15,0 7 9 0,0 5-1 16,6 6-16-16,1 4-9 0,-1 3-17 16,1 5-21-16,-6 3-18 0,5 0-12 15,-6-1-9-15,-7 1-9 0,1 0-3 16,-1-4 0-16,-6-3-2 0,0-4-3 0,0-7 0 15,0-4 5-15,-13-4-5 0,13-7-5 16,-13-7-11-16,13-5-6 0,-13-2 1 16,1-8-5-16,-2 0 0 0,8-11 5 15,-8 0 4-15,2-8 4 0,5 1 8 16,-6-3 18-16,6-2 4 0,7-2 5 0,-12-1 4 16,12 1-1-16,0-5-3 0,0 4 4 15,0-3-13-15,6 3-1 0,0 1-8 16,8 3 1-16,-1-4-5 0,6 8-5 15,0-4 1-15,1 7-13 0,6-3-21 0,-7 4-35 16,1-5-43-16,0 7-59 0,-7-2-65 16,0 7-118-16,0 0-258 0,0 7-11 15,-13-11 11-15,7 11 22 0,-7 0 33 16</inkml:trace>
  <inkml:trace contextRef="#ctx0" brushRef="#br0" timeOffset="95812.26">11664 6099 72 0,'13'-18'604'0,"0"0"1"15,0 0-1-15,0 3-29 0,0 0-36 16,6 4-57-16,1-4-414 0,0 4-68 16,-1-3-307-16,1 3-296 0,0-4-8 0,-8 4 3 15,2 4 7-15,-2 7 26 0</inkml:trace>
  <inkml:trace contextRef="#ctx0" brushRef="#br0" timeOffset="96015.87">11853 6172 52 0,'-6'37'754'0,"6"-7"3"0,0 2 5 16,0-3 2-16,-14 1-26 0,14 3-2 15,0 0-185-15,0 4-521 0,-6-4-30 0,6-4-95 16,0 0-47-16,0-3-39 0,0-1-20 15,0-6-40-15,0 7-7 0,0-5-26 16,0 5 5-16,6-4-3 0,0 0-22 16,2-4-88-16,-2-7-126 0,0 1-50 15,1-5 41-15,0-7 34 0,-1 0 31 0</inkml:trace>
  <inkml:trace contextRef="#ctx0" brushRef="#br0" timeOffset="96532.18">11931 6557 190 0,'7'-36'415'0,"5"3"0"0,1-5-2 15,1 6 5-15,6-1-80 0,5 4-224 0,-5 0-97 16,6 2 0-16,6 6 4 0,1-1 18 16,-1 4 11-16,1-1 14 0,-1 1 17 15,1 4 8-15,6-2 8 0,1 5 1 0,-8 0-5 16,7 4 1-16,-7 7-4 0,1 0-5 16,-1 0 0-16,1 0-17 0,-7 0 5 15,0 7-1-15,-6 9-7 0,5 2-2 16,-5 7-8-16,7 1-3 0,-8 4-9 15,0 2-13-15,1 1 4 0,-7 4-9 0,7 3 5 16,-8-3-4-16,2 3 0 0,-1 0 8 16,-7 1-9-16,1-4 1 0,-7-1 0 15,0 4 0-15,0-7-5 0,0 4-12 16,-13-4-9-16,6 0 0 0,-5 4-5 0,-8-4-16 16,0-4-13-16,7 4-17 0,-7-4-14 15,1-3-24-15,0-5-27 0,-1-2-21 16,1-4-16-16,-1-4-22 0,0-8-21 15,7-3-12-15,-7 0-26 0,1-11-54 16,0-7-85-16,-1-1-66 0,-6-6-24 0,0-4 42 16,0-4 77-16,0-4 127 0,-7 4 162 15,1-4 105-15,6 4 72 0,-7-3 125 16,1 6 114-16,-1 1 72 0,1 4 5 16,5 3-23-16,1 3-68 0,0 8-134 15,0 0-57-15,13 11 10 0,-7-10-16 0,8 10-18 16,-8 0-22-16,7 0-25 0,1 7-25 15,4 4-47-15,8 0-13 0,-12 3-8 16,12 5-27-16,0-1-37 0,0 4-39 16,0 0-38-16,0 0-51 0,0 0-68 15,0-1-130-15,0-2-127 0,0-1 2 0,0-7 18 16,6 1 23-16</inkml:trace>
  <inkml:trace contextRef="#ctx0" brushRef="#br0" timeOffset="96841.83">12113 6641 432 0,'20'-35'466'0,"0"-3"1"0,-1 2 6 16,1 3-16-16,6 4-135 0,-7 3-216 16,1 7-38-16,6 9-9 0,-7 10-3 15,1 0-10-15,6 0 6 0,-6 3-1 0,-8 12 0 16,8 2 0-16,-7 10 8 0,-1 2-12 16,2 4-8-16,-8 0-13 0,1 4-10 15,-7-1-3-15,0-3-13 0,0 4 0 16,-13-4-4-16,-1-4 4 0,2-3-25 0,-8-4 7 15,-5-4-7-15,-1 0 3 16,-7-7 14-16,1-7 4 0,-1-1 4 0,1-3 12 16,-2 0 14-16,2-11-5 0,-1 1 17 15,7-1-3-15,1-3 16 0,5-2-13 16,7-2-4-16,-1 4-4 0,14-5 0 0,0 1-8 16,7-1-22-16,6 1-5 0,0 3-16 15,13 1-35-15,0 3-50 0,7 0-52 16,6 0-102-16,1 0-241 0,-2 4-75 15,1-4 11-15,0 3 10 0,1 8 18 16</inkml:trace>
  <inkml:trace contextRef="#ctx0" brushRef="#br0" timeOffset="97016.24">12954 6572 22 0,'19'7'780'0,"7"-3"3"15,-12 3-27-15,4 0-81 0,-4 2-103 16,-8-3-111-16,7 2-264 0,-7-5-197 16,2 1-701-16,-8-4-70 0,0 0-13 0,0 0-1 15,0-7 29-15</inkml:trace>
  <inkml:trace contextRef="#ctx0" brushRef="#br0" timeOffset="98065.57">8525 7693 299 0,'-26'-11'456'0,"0"-4"3"16,-1 1 0-16,8-4-2 0,0-1-55 15,6-3-364-15,-1 4-16 0,2-4-14 0,5 0-8 16,7-1 4-16,-13 5 5 0,13 1 8 15,0 1 12-15,6 2 10 0,8 6 12 16,-2 8 4-16,15-11 13 0,-1 11 9 0,13 0 12 16,-1 0-4-16,8 0 4 15,13 0 5-15,0 0 4 0,6 8 4 0,6-1 5 16,8 0-4-16,-2 4-5 0,15 1-9 16,-1 2 6-16,6-3-1 0,8 8-4 15,-1-1-9-15,7-4 1 0,6 1-6 16,-6 0 10-16,6-5 0 0,1 1 9 0,-2-2-1 15,1-7-3-15,1 3-10 0,-1-5-3 16,1 0-9-16,-2 0 0 0,-5 0-18 16,0 0-7-16,-1-11-15 0,-5 11-7 15,-1-8-5-15,-6 8-4 0,-1 0 4 0,2-11-4 16,-2 11 0-16,-6 0 9 0,1 0 12 16,-8 0 10-16,0-7 3 0,-5 7 5 15,-8 0 0-15,1 0-5 0,0 0 5 16,-13 0-9-16,-2 0-8 0,-4-7-10 0,-7 7-7 15,-1 0-5-15,-12-12-13 16,-1 12-5-16,-6 0 1 0,-6-6-5 0,-7 6-12 16,7 0-5-16,-14-12-17 0,0 12-14 15,1 0-20-15,-7 0-22 0,0 0-26 16,0-7-61-16,0 7-77 0,0 0-110 0,-7-8-180 16,7 8-224-16,-12 0 12 0,-2-10 24 15,-5 10 25-15,-1 0 32 0</inkml:trace>
  <inkml:trace contextRef="#ctx0" brushRef="#br0" timeOffset="101932.85">11026 7081 169 0,'0'4'347'0,"0"3"-11"16,0-3-46-16,-13 3-50 0,13 4-50 16,-14-4-38-16,14 5-47 0,-12-2-62 15,12-2 7-15,-6 6 5 0,6-2-12 16,0-1-1-16,-14 3 0 0,14-3 5 0,0 0 8 16,0 0-4-16,6 0 4 0,8 4-4 15,-2-1 0-15,2-3-1 0,11 7 1 16,1-2 4-16,1-2 5 0,5 4-9 15,7 1 12-15,1-1 6 0,5 4 3 0,1-4-5 16,5 0 10-16,8 1-5 16,-6-1-7-16,5-3-6 0,7 0-3 0,0-8-9 15,0 0-14-15,8 0-7 0,-2-7 0 16,7 0-9-16,0 0-4 0,0 0 3 16,7-14-7-16,0 2-1 0,0-6-3 0,-2 1-1 15,-4-6 0-15,6-6 0 0,0 0-8 16,-7-5 0-16,-7 2 4 0,1-2-4 15,-7-6-1-15,0 4-3 0,-12-4-1 16,-2-4-4-16,-5 0 1 0,-1 0-1 16,-12-4 0-16,-7 0 9 0,-6-3 0 0,-1 4 4 15,-12-5 4-15,-7 1 9 0,0 3 13 16,0-3 12-16,-14-1 0 0,8 1 5 16,-14 4 4-16,-5-2 13 0,5 6 0 15,-12 3-1-15,5-4-12 0,-5 4-4 0,-1 3-9 16,-5 0 0-16,5 0-4 0,-7 5-8 15,1-1-5-15,1-4-13 0,-8 5 0 16,0-2 1-16,0 1-1 0,-5 4 5 16,5 0-6-16,-13-2 2 0,8 6-5 15,-15 4 5-15,1 2-10 0,0 8 10 0,0 0-2 16,-7 11 6-16,0-11-9 0,1 11-4 16,-7 0 8-16,-1 4-8 0,2 0 4 15,-2 7-5-15,-6 0 2 0,0 0-2 0,-6 3 0 16,-6 1 5-16,5 3 10 15,1-2-2-15,-6 1-4 0,-1 5 4 0,-6 0 5 16,7-4 5-16,-8 8 3 0,8-4 9 16,-7 4-9-16,5 0 5 0,2-1 4 15,12 1 4-15,1-1 1 0,11 0-5 16,2-2-5-16,12-1-3 0,1-4-13 0,13 1-1 16,-1-1-4-16,13-7-4 0,7 3 5 15,7 1-10-15,5 0 1 0,14 3 0 16,-12 1 0-16,12 2 4 0,0 1 4 15,6 8 4-15,0-1-8 0,8 4 5 0,-1 4-5 16,0 6 0-16,6 2 4 0,1 2 0 16,0 1 4-16,5 0-11 0,1-1-2 15,0 1-3-15,7-4 8 0,-7-4-5 16,7 1-3-16,-7-9 4 0,6 1-5 0,1-7-13 16,-1-4-3-16,1-4 7 0,-1-7-3 15,-5 0 0-15,5-4 0 0,-6-3 3 16,1-4-3-16,-1 0-9 0,-1 0 8 15,1 0-8-15,0-11 0 0,1 11 4 16,-1-11 1-16,-7 0-1 0,7 4 1 0,-6 0 3 16,6-1 9-16,-7-3-4 0,-6 4 4 15,6 7-20-15,-5-15-19 0,6 15-38 16,-14-7-38-16,7 7-76 0,-7 0-116 16,1-11-254-16,-7 11-10 0,0 0 1 15,0 0 20-15,0 0 22 0</inkml:trace>
  <inkml:trace contextRef="#ctx0" brushRef="#br0" timeOffset="126247.92">5372 8913 65 0,'0'-7'297'0,"0"7"-17"0,0 0-28 0,0-8-16 15,0 8-18-15,0 0-32 0,0 0-51 16,0-10-51-16,0 10-58 0,0 0-18 16,0 0-8-16,0 0 5 0,0 0-2 0,0 0-3 15,0 4 0-15,0 2 5 0,7 6 7 16,-7 5 1-16,0 1 0 0,0 5 0 16,0 6 4-16,7 4-9 0,-7 4 1 15,6 3-1-15,-6 8-4 0,6-1-4 16,2 5-4-16,-2-1-9 0,-6 0 1 0,6 0-18 15,1-3-16-15,-7-4-39 0,6-4-84 16,-6-7-126-16,0-4-58 0,0-6-4 16,0-5 6-16</inkml:trace>
  <inkml:trace contextRef="#ctx0" brushRef="#br0" timeOffset="126648.22">5392 9114 282 0,'6'0'277'0,"2"-11"-17"0,-2 11-17 0,0-7-28 16,7 7-34-16,-6-7-42 0,6 7-67 15,-1-12-55-15,2 12-4 0,-1-10 7 0,0 10-3 16,0-11-4-16,0 11 0 0,0-14-5 16,0 14 5-16,6-12-1 0,-6 12-3 15,1-8 4-15,-2 8-5 0,2 0-8 16,-2 0 4-16,2 0 9 0,-1 0 4 16,-1 0 9-16,2 0 3 0,-8 8-4 0,7 4 13 15,-6-2-4-15,6 5 0 0,-7 3 4 16,0 4-12-16,2 0-1 0,-2 4-13 15,-6 3 1-15,6 0-4 0,0 4-9 16,-6 0-5-16,8 4-7 0,-8-4-9 16,0 0-17-16,6 3-13 0,-6-6-51 0,0 3-134 15,0-4-148-15,0 0-3 0,0-3 5 16,0-4 5-16</inkml:trace>
  <inkml:trace contextRef="#ctx0" brushRef="#br0" timeOffset="126847.2">5536 9396 269 0,'-20'-10'390'0,"7"10"1"0,0-11 9 16,0 11-8-16,-1-8-113 0,14 8-262 16,-12-11-9-16,12 11-3 0,0-7-5 15,0 7-5-15,0-11-15 0,0 11-2 16,6 0-32-16,0 0-52 0,8 0-144 0,-1 0-129 15,6 0-8-15,-6 0 1 0,1 4 5 16</inkml:trace>
  <inkml:trace contextRef="#ctx0" brushRef="#br0" timeOffset="127020.33">5562 9576 35 0,'0'11'397'0,"-14"0"-2"16,14 1-4-16,0-2 1 0,-6-2-25 15,6-5-172-15,0 1-170 0,0-4-25 0,6 0-4 16,-6 0-13-16,7 0-16 0,0-11-10 16,5 11-7-16,-5-12-86 0,6 12-151 15,0-14-97-15,1 14-7 0,-2-15 5 16,1 8 9-16</inkml:trace>
  <inkml:trace contextRef="#ctx0" brushRef="#br0" timeOffset="127247.74">5828 9279 177 0,'7'0'411'0,"0"0"-12"0,-1 0 1 15,0 0 5-15,8 0-17 0,-8-11-362 0,7 11-26 16,1-11-13-16,-2 4-12 0,1 0-13 15,7-8-17-15,-8 4-26 0,8-4-58 16,0 1-131-16,-1-2-110 0,1 2-6 16,0-4 4-16,-1 3 10 0</inkml:trace>
  <inkml:trace contextRef="#ctx0" brushRef="#br0" timeOffset="127630.97">5984 8913 6 0,'0'4'376'15,"0"-1"-3"-15,0 1 2 0,0-1-1 16,8-3-57-16,-2 4-152 0,-6 0-153 0,6-4-7 15,1 4-1-15,-1-1 4 0,1 5 5 16,0-1 4-16,5 4 0 0,-6 3 8 16,8 9 5-16,-1-2-9 0,-6 13 9 15,6 2-1-15,-1 8-3 0,-5 4-5 16,6 7-4-16,0 3-4 0,-6 5-9 0,-1 2 0 16,1 1-4-16,-1-3 4 0,0 3-4 15,1-8 5-15,-7-3-5 0,7 0-5 16,-7-7 1-16,0-8 4 0,0-3-8 0,0-12-9 15,0-3-13-15,0-3-21 16,0-8-25-16,0-4-85 0,0-3-168 0,0-4-76 16,0 0 2-16,-7 0 9 0,7-15 4 15</inkml:trace>
  <inkml:trace contextRef="#ctx0" brushRef="#br0" timeOffset="127830.45">6076 9628 232 0,'-7'-8'381'0,"7"8"1"0,-12 0-3 0,12 0-17 15,-8-8-137-15,8 8-171 0,0 0-37 16,0 0-8-16,0-11 0 0,0 11-5 16,0-11 0-16,0 1-4 0,8 2 0 0,4-3-17 15,-5 4-47-15,6-4-126 0,0 4-185 16,0-1-4-16,0 1-3 0,0-1-4 15</inkml:trace>
  <inkml:trace contextRef="#ctx0" brushRef="#br0" timeOffset="128082.05">6382 8910 353 0,'13'-12'432'15,"-6"6"-3"-15,5-6 1 0,2 4 1 0,-1 1-67 16,-7-4-364-16,14 4 0 0,-14-4-30 16,8 4-12-16,-2-1-9 0,1 1-51 15,0 0-114-15,0 7-189 0,1 0-17 16,5 0 3-16,-6 0 7 0</inkml:trace>
  <inkml:trace contextRef="#ctx0" brushRef="#br0" timeOffset="128297.86">6590 9049 345 0,'-12'14'448'0,"12"-3"-2"0,0 4 1 16,0 3-3-16,0 4-12 0,0 0-385 15,0 3-34-15,0 1-13 0,6 4-13 0,-6 3-4 16,6-4-13-16,-6-1-4 0,7 6-13 16,-7 3-3-16,6-1-18 0,1 1-17 15,0 0-30-15,-1-1-54 0,-6-6-122 16,6-1-110-16,-6-3-7 0,7-8 9 16,-7-7 14-16</inkml:trace>
  <inkml:trace contextRef="#ctx0" brushRef="#br0" timeOffset="128614.51">6825 9290 340 0,'19'-29'349'0,"1"3"7"15,0 4-36-15,-1 1-83 0,1 1-94 16,-1 6-118-16,7 0-20 0,-6-1-5 16,0 0 0-16,-1 4 0 0,1 0-5 15,-2 4 5-15,2 7 9 0,0-11 7 0,-1 11-3 16,1 0 8-16,0 0 5 0,-7 0-1 15,-1 8 5-15,8-1 8 0,-6 4-5 16,-8 3 1-16,7 5 5 0,0-5 3 16,0 8-8-16,-7 1 4 0,8-2-4 15,-8 5-4-15,7 0-5 0,-7-1 0 0,8 4 1 16,-8 1-14-16,0-1-7 0,8 0-5 16,-8 4 0-16,0-4-13 0,-6 5-13 15,7-5-8-15,-7 0-16 0,7 0-9 16,-7-2-22-16,0-2 0 0,0 1-20 0,0-4-55 15,-14-4-85-15,14-4-91 0,-12-3-38 16,-2-4 9-16,8-3 6 0</inkml:trace>
  <inkml:trace contextRef="#ctx0" brushRef="#br0" timeOffset="128843.38">6858 9378 194 0,'-14'11'415'0,"14"0"-4"0,-12 0-2 16,12 0 0-16,-14 4-41 0,14-1-300 0,0-2-60 16,0 3-8-16,0-1-13 0,7-3-12 15,0 3-17-15,-7-3-14 0,6 4-15 16,0 3-60-16,1-3-89 0,0 3-126 15,-1 0-41-15,0-2-4 0,-6 1 10 16</inkml:trace>
  <inkml:trace contextRef="#ctx0" brushRef="#br0" timeOffset="129133.65">6851 9513 48 0,'0'-14'351'0,"0"3"10"0,0 1-4 0,0-2-12 15,7 6-83-15,-1-3-152 0,0 9-106 16,1-14-4-16,0 14-4 0,6-11-1 0,-7 11 14 16,0-11-1-16,8 11 9 0,-8 0 8 15,0 0 1-15,1 0 4 0,0 3 3 16,6 1 1-16,-7 3 0 0,0 4-9 16,2 4 1-16,-8-1-13 0,6 5-9 15,0-1-4-15,-6 4-4 0,6 0-13 16,2 0-5-16,-8-4 2 0,6 4-10 0,-6-3-9 15,6-1-7-15,-6-4-1 0,7 2 5 16,-7-5-4-16,0-1-5 0,0-2-29 16,0-5-80-16,0-3-93 0,0 0-75 0,0 0-17 15,-13 0 6-15</inkml:trace>
  <inkml:trace contextRef="#ctx0" brushRef="#br0" timeOffset="129289.5">6923 9569 202 0,'-20'-8'386'0,"20"8"4"0,-13-14-11 15,13 14-37-15,-6 0-97 0,6-8-106 16,0 8-113-16,-14 0-22 0,14 0-4 16,0 0-13-16,7 0-12 0,-7 4-13 15,0-4-13-15,7 0-17 0,-1 4-38 16,1-4-92-16,-1 0-118 0,8 3-50 0,-8-3-4 16,6 4 10-16</inkml:trace>
  <inkml:trace contextRef="#ctx0" brushRef="#br0" timeOffset="129464.29">6962 9649 152 0,'0'11'381'0,"-20"0"1"0,20-3 10 0,-13-1-60 15,13 0-70-15,-12 0-101 0,12-7-140 16,0 0-17-16,0 0-4 0,0 0-4 16,0-10 0-16,6 2-8 0,6-3-40 0,2 0 10 15,-1-4-72-15,-1 5-156 0,8-8-101 16,-6 2-12-16,5 2 1 0,1-1 6 15</inkml:trace>
  <inkml:trace contextRef="#ctx0" brushRef="#br0" timeOffset="130115.79">7718 9060 48 0,'6'3'355'15,"-6"-3"2"-15,0 0-29 0,0 4-55 0,6-4-41 16,-6 0-46-16,0 4-77 0,6-4-53 16,-6 3-10-16,0-3 1 0,7 3-5 15,0 5 5-15,-7-1-10 0,6 4 2 16,1 4-14-16,-1 0-16 0,-6 7-9 0,6-1-17 16,-6 9-5-16,8-1-16 0,-8 4 0 15,0 4-13-15,0 0-4 0,0 3-4 16,0-4-9-16,0 1 5 0,-14 0 0 15,14-4-26-15,-6-8-50 0,6 1-64 16,-13-4-70-16,13-8-59 0,-14-6 1 0,14-4 8 16</inkml:trace>
  <inkml:trace contextRef="#ctx0" brushRef="#br0" timeOffset="130282.3">7724 9521 152 0,'6'-22'356'0,"-6"1"9"0,6-2-11 15,8 5-38-15,-1-4-64 0,-7 3-91 0,8 1-102 16,5 0-29-16,0 3-8 0,1 1-10 15,-1-1-8-15,7 0 5 0,-6-3-9 16,7 3-9-16,-2 1 5 0,1-1-17 16,0-3-13-16,0 7-13 0,1-4-29 0,-9 1-46 15,9 2-51-15,-7-2-76 0,-8 3-41 16,2 0-51-16,-2 0-3 0,-5 3 10 16</inkml:trace>
  <inkml:trace contextRef="#ctx0" brushRef="#br0" timeOffset="130664.49">8154 9049 115 0,'-14'0'364'0,"8"-15"-12"15,-7 15 27-15,0-12-13 0,0 12-62 16,7-7-105-16,-8 7-132 0,2 0-33 16,5 0 0-16,0 0-8 0,7 4-5 15,-19 3-17-15,19 5-4 0,-14 2-4 0,14 1 8 16,0 3-4-16,-6 8-4 0,6-4 4 16,0 7-9-16,0 1 1 0,0 2 0 15,0 1-5-15,6-3 4 0,-6 2-3 16,8-6-1-16,-2 0 4 0,0-4 1 0,1 0 4 15,-1-4 4-15,1-7 4 0,6 0-4 16,-1 0 4-16,2-8 0 0,-1-3 5 16,0 0 12-16,0 5-8 0,7-5-4 15,-8 0-5-15,2 0 4 0,-1 0 0 16,-1 0 5-16,2 0-4 0,-2 0-1 0,2 0 1 16,-8 4-9-16,7-1 8 0,-6 1 9 15,0 3-5-15,-1 4 5 0,-6-1-4 16,0 5-4-16,0 0 4 0,0 3-5 15,0 1 1-15,0 2-5 0,-6 2 0 16,6 2-4-16,-14-3 0 0,14 4-13 0,-13-1-4 16,13 1-8-16,-20-4-22 0,14 3-7 15,6-6-52-15,-13 3-98 0,13-3-180 16,-19-5-29-16,19-3 6 0,-13-4 4 0</inkml:trace>
  <inkml:trace contextRef="#ctx0" brushRef="#br0" timeOffset="131899.29">5848 9906 110 0,'-13'-7'352'0,"6"7"1"0,-5 0-13 0,5-12-45 16,0 12-72-16,7 0-92 0,-19-7-114 16,19 7-4-16,-14 0 8 0,14-7 0 15,0 7 4-15,-6 0 9 0,6 0 4 16,0 0 4-16,0-11 1 0,6 11 3 16,2 0-4-16,-2 0-12 0,7-7 0 0,7 7-4 15,-1 0-9-15,0 0-14 0,8-8 2 16,5 8-1-16,1 0 0 0,-1 0 0 15,1-11-4-15,5 11 9 0,9 0-5 16,-2-7 0-16,-6 7 5 0,7 0-5 16,6-11 0-16,-7 11 5 0,8 0-1 0,-7-7-3 15,-1 7-2-15,7 0 2 0,-7 0-1 16,8 0 0-16,-8 0 0 0,1 0 1 16,-7 0-1-16,7 0 9 0,-7 3 0 15,-1 1 8-15,1 3 0 0,-6-3 0 0,-1 3 0 16,2-3 5-16,-9 3-9 0,7-3 4 15,-5 3-8-15,-1-3-1 0,0 3-12 16,0-3 0-16,-7-1 5 0,7 1-1 16,-6 0-4-16,7-4-4 0,-9 3 4 15,2-3 0-15,0 3 0 0,-1-3-5 0,1 4 10 16,0 1-5-16,-1-2 0 0,1 1 0 16,-1 0 4-16,1-1-4 0,-7 1 0 15,6 0 0-15,1-4 0 0,-1 3 4 16,1 1-4-16,0-4 0 0,-1 3 0 15,0-3 0-15,1 0 0 0,-1 0 4 0,1 0 1 16,0 0-5-16,-1 0 0 0,1 0 0 16,-1 0 0-16,1 0 0 0,0 0 0 15,-1 0 4-15,0 0 0 0,8 0-4 0,-8 0 0 16,0 0 0-16,8 0 0 0,-7 0 4 16,-2 0-4-16,9 0 5 0,-7 0-1 15,6 4-8-15,-7-4 4 0,1 0 0 16,-2 0 0-16,2 0 8 0,0 0-8 15,-7 0 0-15,0 0 4 0,6 0 1 16,-12 0-1-16,6 0 0 0,0 0 1 0,0 0 12 16,-6 0-9-16,5 0-4 0,-4 0 0 15,4 0 0-15,-5 0 1 0,6 0-5 16,0 0 4-16,-7 0 0 0,8 0 5 0,-2 0-5 16,-5 0 9-16,6 0-5 0,-6-7 9 15,-1 7 4-15,7 0 1 0,-6 0-5 16,-1 0 0-16,0-7-4 0,-6 7-5 15,7 0-8-15,-7 0 0 0,7 0-8 16,-7 0-27-16,0 0-24 0,0 0-47 0,0 0-153 16,0 0-207-16,0 0-2 0,-14 3-7 15,8-3 13-15,-7 4 10 0</inkml:trace>
  <inkml:trace contextRef="#ctx0" brushRef="#br0" timeOffset="133519.43">8649 9122 18 0,'6'0'385'15,"0"0"1"-15,1 0 1 0,-7 3-3 16,7 5-26-16,-1-1-180 0,-6 4-165 0,6 0-13 15,-6 3-9-15,0 5-4 0,0-1-4 16,0-3-3-16,7 3-10 0,-7 4-9 16,0-3-24-16,0 2-55 0,7 2-122 15,-7-5-127-15,0 0-4 0,0-3 2 16,0-4 5-16</inkml:trace>
  <inkml:trace contextRef="#ctx0" brushRef="#br0" timeOffset="133747.59">8857 9103 110 0,'13'-26'427'0,"7"5"-2"16,-8 3 0-16,1 6 0 0,1 12 3 15,-2-7-208-15,-4 7-207 0,4 3-13 16,-6 5-17-16,1 7-5 0,0 0-3 0,-7 2-4 16,6 6-1-16,-6-1-12 0,0 3-9 15,0 0-13-15,0 5 5 0,0-4 0 16,-13 3-9-16,13-3-8 0,-7-4-13 15,7-5-46-15,-18 3-29 0,10-9-64 16,-4-4-46-16,5-3-70 0,-6-4 4 16,13 0 14-16</inkml:trace>
  <inkml:trace contextRef="#ctx0" brushRef="#br0" timeOffset="133947.47">8909 9176 177 0,'6'-32'335'16,"8"-5"5"-16,-2 7-24 0,2-2-34 0,-2 6-67 15,2 0-93-15,-1 8-97 0,7 0 1 16,-8 6-5-16,2 6 5 0,-8 6 3 15,7 0 5-15,0 0 12 0,-6 3 5 16,-1 8 4-16,-6 11 8 0,6 4-7 16,0 11-6-16,-6 2 1 0,8 9-13 0,-8 8-12 15,0 6-22-15,6 0-4 0,-6 0-13 16,0 8-17-16,6-4-29 0,-6-4-30 16,7 1-71-16,-7-5-136 0,0-7-118 15,0-3-2-15,6-12 4 0,-6-6 11 16</inkml:trace>
  <inkml:trace contextRef="#ctx0" brushRef="#br0" timeOffset="134357.63">9326 8913 35 0,'13'-11'351'0,"-7"3"-15"0,1 8-8 16,0 0-25-16,-1 0-50 0,0 0-72 16,-6 8-113-16,0 7-47 0,0 3-9 15,0 4 1-15,0 3-4 0,0 5-5 0,0 0 0 16,-6-1-4-16,6 3 4 0,-13-2-4 16,13 2-4-16,-13-2 0 0,13-4-5 15,-7-4-3-15,7 0-1 0,0-8-4 16,0-3 0-16,0-4 5 0,0-3-5 15,0-4 4-15,0 0 1 0,0-7 3 16,7-4-4-16,-1 0 9 0,1-7 4 0,6-1 4 16,7-3 5-16,-8-3 4 0,8-1 7 15,-1 1-3-15,7-1 0 0,-6 0 9 16,6 1 3-16,1 7-8 0,-2 2 1 16,1 2-10-16,-6 7 1 0,6 7-9 0,-7 0 4 15,-5 0-8-15,5 0-4 0,-12 10-4 16,6 1-22-16,-7 5-8 0,-6 2-21 15,0-1-42-15,0 2-77 0,0-1-83 16,0 5-84-16,-19-9-3 0,12 4 4 0</inkml:trace>
  <inkml:trace contextRef="#ctx0" brushRef="#br0" timeOffset="134631.97">9600 9235 169 0,'-14'4'385'0,"8"0"1"0,-7-4 5 16,6 0-23-16,7 3-73 0,-19-3-113 15,19 4-131-15,-6 0-26 0,6 3-20 0,-14 4-5 16,14 0-21-16,-6 3-13 0,6 5-13 15,-13 3 1-15,13-4 4 0,-20 8 7 16,20-4 10-16,-13 3 12 0,6-3 9 16,-5 5 8-16,5-6 5 0,7-3 8 15,-13-3-5-15,13 3 1 0,-13-7 0 0,13-3-1 16,0-1 1-16,-13 0 0 0,13-3 4 16,0-1 8-16,0 1 9 0,7 0 0 15,-1-4 9-15,1 3-6 0,-1-3 2 0,7 5-1 16,0-5-4-16,7 0-5 0,-1 0-12 15,1 0-13-15,6 0-4 0,0 0-21 16,7 0-25-16,-7 0-35 0,-1 0-122 16,8-12-211-16,-7 12-17 0,0 0-1 15,-6-7 4-15</inkml:trace>
  <inkml:trace contextRef="#ctx0" brushRef="#br0" timeOffset="135947.66">10101 8682 206 0,'6'-11'436'15,"0"11"5"-15,2-11-3 0,-2 11-7 16,0 0-29-16,1 0-287 0,-1 4-107 0,-6-1-8 15,0 5-21-15,0 3-13 0,0 0-4 16,0 3 4-16,-6 1 9 0,6 1 12 16,-13-2-4-16,13 0 4 0,0 1 5 0,-6-1 3 15,6 1 1-15,0 0 4 0,0-4-8 16,0-4-5-16,0 0-4 0,0-7-13 16,0 0 13-16,0 0 5 0,6 0 3 15,0 0 1-15,1-7 8 0,6 7 12 16,-6-11 10-16,5 11 7 0,-4-15 9 0,4 15-8 15,-6-14 0-15,8 6-1 0,-8 8-3 16,1-14-1-16,-1 14-3 0,-6 0-2 16,6 0 2-16,-6 0 3 0,0 0 5 15,0 10 8-15,0 5 5 0,0 4 7 16,0 3 2-16,-6 7-2 0,6 4-3 0,-13 7-4 16,13 4-5-16,-13 8-4 0,13 2-8 15,-19 5-9-15,13 0-9 0,-8 3-8 16,8 0-5-16,-8 0-7 0,8-3-1 15,-7 0-4-15,7-8 0 0,6-3-4 0,-14-9-1 16,14-2-7-16,-12-7-5 0,12-4 4 16,-14-12-4-16,14-3-4 0,0-11 4 15,0 0-8-15,0 0 3 0,0-18-11 16,0-1 7-16,0-6-3 0,0-8 3 0,7-4 9 16,6-6 0-16,-7-5 5 0,8-7 7 15,-2 0 2-15,1 0 11 0,7-7 5 16,0 3 12-16,-1 0 0 0,1 4 9 15,0 0-4-15,5 4 0 0,-5 7 4 16,6 0-1-16,-6 11-3 0,5 4 0 16,-5 7-9-16,0 0 1 0,-1 7-5 0,-6 4 0 15,0 11 0-15,0-7 4 0,-6 7-8 16,-1 4-1-16,0-1-3 0,-6 5-5 16,0 3 4-16,0 3-3 0,-12 1-1 0,5 3 1 15,-6 4-1-15,0-3-4 0,0 3 8 16,0 4 6-16,-7-5 6 0,8 1 6 15,-2 4-1-15,1-8 9 0,1 4-4 16,4-7 13-16,8-1-10 0,0 1-3 16,0-8 0-16,0 1 0 0,0-5-1 0,0-3-3 15,14 0-5-15,-1 0 0 0,0 0-4 16,6-7-8-16,-5 7 16 0,5-7-8 16,-6 7 0-16,6-7-4 0,-12 7 0 0,6 0 0 15,-7 0 4-15,1 0-9 0,-7 3 5 16,0 4 4-16,0 8-13 0,-13-1 13 15,0 5 0-15,6-1 4 0,-5 4 1 16,-8-3-1-16,7 6 0 0,-1-3 0 16,-4-1 5-16,4-1-5 0,1 2-4 15,7-8-4-15,6 1 12 0,-14-1-12 0,14-6-4 16,0-1-1-16,0 0 1 0,8-3 8 16,-2 0 0-16,0-1 8 0,1-3 13 15,6 4 9-15,-6 3-9 0,5 2 13 16,-6 0 13-16,8 7-1 0,-8 2 1 0,1 0 0 15,0 8-9-15,-7-1-4 0,6 4-4 16,-6 5-9-16,0-6 0 0,0 6-8 16,0-5-1-16,0 5-7 0,0-9-5 15,0 1-5-15,-13-1-11 0,13-6-18 16,-7-5-13-16,7-3-8 0,-20-4-21 0,14-7-18 16,-6 0-25-16,-2 0-41 0,1-11-133 15,-7-3-142-15,-5-1-3 0,5-7 10 16,-12 0 13-16</inkml:trace>
  <inkml:trace contextRef="#ctx0" brushRef="#br0" timeOffset="136967">8069 9855 282 0,'6'-12'356'0,"-6"12"-3"0,6-7-50 15,2 7-54-15,-8-11-56 0,6 11-57 16,0-11-60-16,-6 11-30 0,7-11-8 16,6 11 5-16,-6-11-5 0,-1 11-5 15,7-14 1-15,0 14 0 0,0-11-8 16,0 11-5-16,6-11-4 0,1 11 8 0,0-12-16 16,-1 12-1-16,7-7 0 0,0 7 9 15,7 0-8-15,-1-7-5 0,1 7 5 16,-1 0-5-16,8 0 5 0,-1 0-9 15,0 0 12-15,0 0 5 0,0 0 5 16,0 0-6-16,6 3 6 0,-5 1 7 0,-1-1 1 16,6 1 0-16,-5 0 4 0,-1 0 4 15,-1 4-13-15,1-5-4 0,1 1-3 16,-1 3-1-16,0-3-9 0,0 3 1 16,0-3-6-16,0-1 6 0,0 0 0 0,1 2 3 15,-8-2 1-15,7 1 0 0,-6 0 0 16,5-1 8-16,-5-3-8 0,-1 4 3 15,1-1-7-15,-1 1 0 0,2 0-9 16,-2 3-9-16,1-3 5 0,-1-1 12 16,1 5-8-16,6-4 5 0,-7-1-10 0,1 4-3 15,-1-3 8-15,7 0-5 0,-5-1 10 16,-2 1-5-16,7 0 8 0,-7-4-16 16,1 3 12-16,6-3-16 0,-7 0 15 15,1 0-3-15,-1 0 5 0,1 0-1 0,0 0 5 16,0 0-5-16,-1 0 0 0,7 0 0 15,-6 0 1-15,-1-7-5 0,1 7 4 16,-1 0 0-16,1-11-4 0,-1 11 0 16,1-7 0-16,-1 7 0 0,1-11-4 0,-1 11 8 15,2-15-8-15,-9 15 8 0,1-11-4 16,0 11 4-16,0-14 1 0,-6 14-1 16,6-11-8-16,-13 11-1 0,0-8-16 15,0 8-51-15,-6-11-68 0,-1 11-233 16,-6 0-101-16,0 0-7 0,-13 0 1 0,0 4 2 15</inkml:trace>
  <inkml:trace contextRef="#ctx0" brushRef="#br0" timeOffset="139919.87">12335 7913 299 0,'-13'11'381'16,"6"-4"6"-16,-6 1-4 0,0-1-8 0,7 0-150 15,-8-3-213-15,2-1-4 0,12 1-8 16,-13 0 13-16,13-4-4 0,0 0 3 15,0 0-3-15,0 0 4 0,0 0 4 0,6 0-5 16,7 0 13-16,1-8-3 0,-2 8-10 16,8 0-3-16,-1-11 0 0,1 11-5 15,0 0 0-15,-1 0 0 0,7 4-4 16,-6 0 0-16,-1 3-4 0,-6 8 4 16,0-1 0-16,0 5 4 0,0 7-8 0,0-1 8 15,-6 1-4-15,-1 3 5 0,-6 0 3 16,7-2 9-16,-1-2 8 0,-6 0 9 15,0-3 4-15,6-4 0 0,-6-7 4 16,7-7 1-16,-7-4-9 0,7 0 0 0,-1 0-9 16,8-15-16-16,-8-3-9 0,0-1-13 15,7-2-17-15,1-5-20 0,-8 0-27 16,6 1-41-16,2-1-128 0,-8-3-180 16,1 0-17-16,0 6 14 0,-7-2 14 15</inkml:trace>
  <inkml:trace contextRef="#ctx0" brushRef="#br0" timeOffset="140147.65">12465 7799 328 0,'-13'-7'394'15,"0"7"1"-15,7-7 1 0,-8 7-24 16,2-11-161-16,5 11-169 0,7-11-12 15,-13 11-9-15,13-15-21 0,0 7 0 0,0 8-9 16,0-14-8-16,0 14-8 0,6 0-26 16,1 0-38-16,6 0-147 0,-7 0-148 15,8 0-7-15,5 3 4 0,-6-3 2 0</inkml:trace>
  <inkml:trace contextRef="#ctx0" brushRef="#br0" timeOffset="140350.5">12863 7754 6 0,'6'9'380'0,"0"-6"27"0,1 5-3 0,-7-5 5 15,6 1-12-15,1 0-194 0,-1-4-203 16,1 3-17-16,-7-3-59 0,6 0-212 15,1 0-87-15,0 0-34 0,-7 0-3 16,6 0 2-16</inkml:trace>
  <inkml:trace contextRef="#ctx0" brushRef="#br0" timeOffset="140797.41">12999 8096 432 0,'0'11'453'0,"6"0"-14"0,2-4-22 16,-2 0-20-16,-6 1-45 0,6-8-352 0,0 0-119 16,1 0-67-16,0 0-89 0,-1-15-59 15,7 1 1-15,-7-5 52 0,8 1 79 16,5 0 101-16,7 0 84 0,0-5 34 16,7-2 67-16,-1-1 84 0,1 1 59 15,-1-1 17-15,1-1-41 0,-7 6-56 0,6 3-87 16,-5 3-52-16,-1 4 0 0,0 11 9 15,-6 0 4-15,-1 0 9 0,-6 4-5 16,0 7 5-16,-7 4 3 0,1 3 6 16,0 8 3-16,-1-1-4 0,1 1-8 0,-1-1-5 15,0 5-8-15,2-1 0 16,-2-3-17-16,6-5 0 0,-4 2-4 0,4-9-13 16,1 1-17-16,1-8-8 0,-2-3-1 15,2-4 1-15,5 0 4 0,-6 0 0 16,0-18 12-16,0 3 10 0,0-3 7 0,-7-1 14 15,1-6 20-15,0-5 4 0,-7 1 10 16,0 0-6-16,0-1 5 0,0 1 5 16,-14 3-18-16,8 5-21 0,-7 6-4 15,-6 0-17-15,-1 15-84 0,-7-7-229 16,2 7-58-16,-1 4-3 0,0 3-7 0,-7 4-4 16</inkml:trace>
  <inkml:trace contextRef="#ctx0" brushRef="#br0" timeOffset="141097.79">12764 8470 14 0,'-12'4'394'0,"12"3"-4"16,0-4 9-16,0 1-11 0,0 0-4 16,0-4-194-16,0 0-173 0,6 0 0 15,0 0-4-15,8 0 8 0,6 0 9 16,-1 0 4-16,0-8 8 0,14 8 5 16,-7-10-1-16,13 10 1 0,0-8-5 0,1 8-8 15,5 0-25-15,0 0-9 0,7-8-17 16,1 8-34-16,-1 0-51 0,-7 0-140 15,8 5-193-15,-2-5-8 0,-5 3-3 16,-1 1 6-16</inkml:trace>
  <inkml:trace contextRef="#ctx0" brushRef="#br0" timeOffset="141548.26">14354 7902 299 0,'0'4'431'0,"0"-1"7"0,0 1 0 0,0 3 1 15,6-3-11-15,0-1-386 0,-6 1-25 16,8 0-8-16,-2 0-14 0,0-4 5 15,8 3 0-15,-8-3 0 0,7 0-4 16,7 4 0-16,-2-4-1 0,9 3 10 0,-7-3-5 16,6 4-5-16,6-4 10 0,-5 4-10 15,-1-4-7-15,-1 3-13 0,1 1-18 16,0 0-29-16,-6-4-67 0,-1 3-196 0,1-3-100 16,0 0-2-16,-7 0-5 0,6 0 15 15</inkml:trace>
  <inkml:trace contextRef="#ctx0" brushRef="#br0" timeOffset="141880.79">14940 7722 65 0,'6'-11'401'16,"-6"4"-2"-16,7 7-8 0,0-11 13 0,-7 11-23 16,6 0-279-16,-6 0-94 15,6 0 0-15,-6 0 13 0,7 0 1 0,-7 0-1 16,7 0 8-16,6 4 10 0,-7 0-10 15,7 3 5-15,0 0 0 0,7-3 4 16,-7 3-21-16,13 0 0 0,-6-4-4 16,-1 6 0-16,7-6-5 0,0 3 1 0,0-1 3 15,-7 2 14-15,7-3-5 0,0 0-8 16,1 3 4-16,-7 0 4 0,-2 1-4 16,-4-1 0-16,-1 4 0 0,-1 0-5 0,-12 0 1 15,0 4-13-15,0 3 9 0,0-1-1 16,-12 3-8-16,-8 1-4 0,1 5-9 15,-7 0-25-15,-7 3-21 0,-6 1-39 16,0 2-88-16,-7 5-200 0,0-1-69 16,1 1 0-16,-1 4 5 0,-5-5 11 0</inkml:trace>
  <inkml:trace contextRef="#ctx0" brushRef="#br0" timeOffset="149225.94">16158 7766 311 0,'6'22'432'16,"-6"-3"1"-16,0 2-3 0,0 2-8 0,0 2-28 16,0-3-394-16,0 4-25 15,0-8-22-15,0 0-25 0,0 1-13 0,0-8-25 16,-13-4-42-16,13 4-63 0,0-4-64 15,0 0-70-15,0-3-21 0,0 3 9 16,0-2 18-16</inkml:trace>
  <inkml:trace contextRef="#ctx0" brushRef="#br0" timeOffset="149564.12">16067 8045 269 0,'-14'0'360'0,"2"-12"10"0,-2 12-21 15,2-11-32-15,-1-3-72 0,-1 3-93 0,2-4-101 16,5-3-9-16,7-4-21 0,-13 0 0 15,13-3-12-15,0-5-5 0,0-3-4 16,0 4 0-16,6-8 4 0,1 4-8 16,6 1 0-16,0-5-5 0,0 4 5 15,6-4-4-15,1 8 3 0,6-1 1 0,-6 4 0 16,5 5-5-16,2 3 5 0,-1 6 4 16,-6 12 9-16,6 0-1 0,-1 0 9 15,-5 0 4-15,0 12-3 0,-8 6 2 16,8 3 2-16,-13 9-1 0,-1 0 0 0,0 7 0 15,-6 2 0-15,0 2-8 0,0-1 0 16,0 0-5-16,-12-3 5 0,-1-1-4 16,-1 1-5-16,2-7-4 0,-8-1-4 15,0-4-18-15,1 1-12 0,-1-4-12 16,0-4-17-16,1 1-23 0,-7-5-53 0,6-3-115 16,1 0-142-16,-7-7-21 0,6 0 10 15,1-4 18-15</inkml:trace>
  <inkml:trace contextRef="#ctx0" brushRef="#br0" timeOffset="150647.07">16712 7535 18 0,'0'8'402'0,"0"-5"5"0,0 2 5 0,0-2-15 16,0 0-69-16,0 1-103 0,0 0-149 16,0-4-33-16,0 0-14 0,0 4-12 15,0-4-4-15,6 0-5 0,-6 0 5 16,6 0-4-16,1 0-5 0,-1-12-4 0,8 12 0 15,-2 0-4-15,2-6-22 0,-2 6-8 16,2 0-8-16,5-12-9 0,-6 12-13 16,6 0-16-16,-5-11-22 0,5 11-33 15,-12 0-68-15,6-7-66 0,-7 7-77 0,0 0-15 16,-6 0 1-16</inkml:trace>
  <inkml:trace contextRef="#ctx0" brushRef="#br0" timeOffset="151147.6">16828 7436 48 0,'0'-14'334'16,"0"3"-2"-16,0-4-9 0,0 4-36 15,0 0-51-15,0 0-72 0,0 0-59 16,0 4-62-16,0 7-10 0,0-11 1 0,0 11 0 16,0-14-4-16,0 14-1 15,0-8-3-15,0 8-1 0,0 0 1 0,0-11-5 16,0 11 12-16,0 0 6 0,0 0 11 15,0 7 1-15,0 0 17 0,0 5 8 16,0 2 5-16,0 8 4 0,0 0 8 0,0 7-4 16,0 8-4-16,0 0-13 0,0 7-3 15,0 3-18-15,0 1-9 0,0 3-3 16,0 4-22-16,0-3-4 0,0 2-13 16,0-1 0-16,0-6-9 0,0-4 1 15,0-3-1-15,0-3-4 0,7-7-4 0,-7-1 0 16,0-11 4-16,0 0 0 0,0-2 1 15,0-6 3-15,0-2-3 0,0-4-10 16,0-4 5-16,-7 0-8 0,7 0-1 16,-12-16 5-16,-1 10 0 0,-1-6-9 0,2 1 9 15,-2 0 8-15,2-3 13 0,-8 3 8 16,7-4 1-16,-1 0 4 0,-4 4 4 16,4-3-9-16,8 3 5 0,6-1-4 15,-13 1 8-15,13 1-14 0,0-1 2 16,0-4-5-16,6 4 4 0,7-4-4 0,1 1-4 15,4-1-1-15,2 1-11 0,0-5-10 16,6 4-25-16,0-3-17 0,0 0-12 16,0-1-48-16,-6 5-63 0,6-1-164 0,-7 4-119 15,-5 0 7-15,5 0 13 0,-13-1 14 16</inkml:trace>
  <inkml:trace contextRef="#ctx0" brushRef="#br0" timeOffset="151548.37">17122 7444 115 0,'0'-11'360'0,"0"11"4"0,6-11-2 0,-6 11-29 15,0-15-118-15,6 15-122 0,-6-11-80 16,0 11 0-16,8-7-1 0,-8 7 5 0,6 0 13 16,0 0 12-16,-6 0 4 0,7 7 14 15,-1 4 8-15,1 4 8 0,-1 3-4 16,-6 8 0-16,7 3-4 0,-7 8-9 15,0 3-13-15,0 8-3 0,0 3-18 0,0 4-7 16,0 0-14-16,0 3-4 16,-13 1 0-16,13 3-9 0,-7-7-16 0,7 0-14 15,-13-3-16-15,13-9-25 0,-12-2-30 16,12-8-111-16,-14-8-206 0,14-6-11 16,-13-8 1-16,13-4 17 0</inkml:trace>
  <inkml:trace contextRef="#ctx0" brushRef="#br0" timeOffset="151880.59">16966 7828 445 0,'0'-14'466'0,"0"-1"-3"0,6 4-12 16,-6 0-11-16,6 4-58 0,0 7-382 0,2-16-8 15,-8 16-27-15,12-9-24 0,-5 9-22 16,0-9-16-16,-1 9-13 0,7 0-13 15,0 0-38-15,0 0-59 0,0 0-37 16,0 0-25-16,0 4-4 0,0 4 21 16,-6-4 55-16,-1 7 89 0,0 0 125 15,-6 0 80-15,0 0 75 0,0 3 68 0,0 1 46 16,0-1 9-16,-6-2 1 0,6 2-34 16,-6-3-67-16,6-1-106 0,0 2-34 15,-13-4-8-15,13-1-12 0,0-3-10 16,0-4-8-16,0 0-4 0,0 0-4 15,6-8-13-15,1 8-17 0,-1-14-8 0,0 2-17 16,2 5-30-16,4-4-85 0,-5 0-75 16,6-4-75-16,-7 4-55 0,7-3 1 15,-7 3 23-15</inkml:trace>
  <inkml:trace contextRef="#ctx0" brushRef="#br0" timeOffset="152197.43">17324 7616 257 0,'13'-14'310'0,"-1"-5"-16"0,-4 5-25 15,-2-1-46-15,6 0-46 0,-5 4-42 0,0 0-55 16,-1 3-46-16,1 8-1 0,-7-14 6 16,6 14-2-16,-6-7-3 0,0 7 5 15,0 0-6-15,0 0 1 0,0 7-4 16,0 1-13-16,0-2 12 0,-13 6-3 16,13 2-5-16,-6 2 4 0,6 2-4 15,-14 3 5-15,14 2 3 0,-18 2 5 0,18 4 8 16,-14 1-7-16,14 2 3 0,-13-2 0 15,13-1 13-15,0 4-13 0,0-3-4 16,0 2-9-16,0-2-3 0,0-4-14 0,7-1 5 16,-1 1-4-16,8-4-9 0,-2-1 0 15,1-2-30-15,0-4 4 0,6-1-21 16,-5-3-8-16,6 0-21 0,-8-3-17 16,1-1-30-16,-6-7-85 0,0 0-129 0,-1 0-80 15,0 0 0-15,1-7 15 0,-7-1 12 16</inkml:trace>
  <inkml:trace contextRef="#ctx0" brushRef="#br0" timeOffset="152476.19">17519 7935 89 0,'0'-22'386'0,"0"1"4"0,0 1 5 0,6 2-11 15,-6 0-72-15,0 3-130 0,0 4-131 16,0 0-8-16,0 4-14 0,0 7-12 16,0-11-13-16,0 11-4 0,0-7-13 15,0 7-12-15,0 0-5 0,-6 0 1 0,6 0-1 16,-13 3-8-16,13 5 13 0,-19-1 12 15,12 0 17-15,-6 4 9 0,0-3 8 16,0 2 8-16,0-2-3 0,7 3 4 16,-8-4 0-16,8 4-1 0,-7-4 1 15,13-3-1-15,-7 3-8 0,7 2 1 0,0-6 12 16,0 0-9-16,0-3 0 0,7 4 5 16,-1-4-9-16,7 0-4 0,1 0-12 15,5 0-10-15,0 0 1 0,1 0-26 16,-1 0-37-16,1-10-27 0,6 10-71 0,-7-9-156 15,1 9-114-15,0-7-7 16,-7 7 10-16,7-15 9 0</inkml:trace>
  <inkml:trace contextRef="#ctx0" brushRef="#br0" timeOffset="152984.9">17903 7239 131 0,'0'-11'474'0,"0"0"0"0,0 3-15 16,0 8-24-16,0-10-24 0,0 10-216 0,0 0-195 15,0 0-119-15,0 0-258 0,0 3-96 16,-6 4 5-16,6 1 2 0,0 3 9 16</inkml:trace>
  <inkml:trace contextRef="#ctx0" brushRef="#br0" timeOffset="153630.41">17844 7569 22 0,'-6'10'394'0,"-7"5"17"0,7-3-16 0,-8-2 2 15,2 1 12-15,-2-3-231 0,8-2-165 0,-7 2-5 16,0-4 5-16,13-1-1 0,-13-3 5 16,13 4-8-16,0-4 8 0,0 0 0 15,0 0-9-15,0 4 9 0,0-4-4 16,6 3 0-16,7-3-9 0,-6 4 0 15,6 0 0-15,0-1 1 0,0 1-5 16,0 0-5-16,0-1 5 0,0 5-4 0,0-4 4 16,6-1 0-16,-12 4 4 0,6 1-8 15,-6-1 0-15,-1 0 8 0,-6 5 0 16,0-3 1-16,0 3-10 0,0 3 10 16,-6-4-5-16,-7 4 0 0,-1-1 4 0,2 4 4 15,-2-6 1-15,2 6 4 0,-8-7-1 16,7 4 5-16,0-4 4 0,0-4 5 15,7 4-1-15,6-4-8 0,-14-3 4 16,14 0 1-16,0-1-10 0,0-3-7 0,0 4 3 16,7-4-4-16,0 0-4 0,5 3 0 15,-5-3-4-15,6 0 0 0,0 0-5 16,0 4-3-16,0-4-1 0,0 4 9 16,-6-1-9-16,5-3 0 0,2 8 4 15,-8-5-7-15,1 1 12 0,-7 3-5 0,6 1 5 16,-6-1 0-16,0 0-1 0,0 4-3 15,0-4 4-15,0 1 12 0,0 0 5 16,0-1 12-16,0 4 1 0,0-4 12 0,0 4 17 16,7 0 9-16,0-4 4 15,11 4 0-15,-4-3-13 0,5-1 5 0,7 0-18 16,0 0 1-16,7 4-14 0,-7-7-16 16,13 3-5-16,-7-3-3 0,8 0-5 15,-1-1 0-15,0-3-13 0,0 0-17 0,-7 0-8 16,2 0-26-16,-2 0-17 0,-7 0-16 15,-5 0-22-15,6-7-42 0,-13 7-106 16,1-7-177-16,-8 7-20 0,-6-11 5 16,0 11 23-16,0-15 21 0</inkml:trace>
  <inkml:trace contextRef="#ctx0" brushRef="#br0" timeOffset="154090.26">18203 7444 31 0,'0'-15'368'16,"0"8"1"-16,0-4-3 0,0 4-21 16,0 7-83-16,-7-11-98 0,7 11-92 15,0 0-21-15,0-8 4 0,-13 8-8 0,13 0 8 16,0 0-8-16,0 0-1 0,0 0-4 15,0 0-8-15,-6 4-13 0,6 3-16 16,0 4-5-16,0 0-9 0,-13 4 1 0,13-1-10 16,0 1 6-16,0 0 4 0,0 3 3 15,0-4 5-15,0 1 8 0,0 0 9 16,6-3 1-16,1-2 7 0,-1-2-8 16,7-5 0-16,0-3-13 0,1 0-4 15,5 0-12-15,0-11-22 0,1 4-43 16,6-4-37-16,-7 3-111 0,1-6-125 0,-1-1-67 15,1 4-4-15,-7 0 10 0</inkml:trace>
  <inkml:trace contextRef="#ctx0" brushRef="#br0" timeOffset="154464.54">18411 7349 302 0,'-6'-11'374'0,"-1"0"8"0,-6 4-24 16,7 7-29-16,6-12-113 0,-20 12-153 15,20 0-42-15,-13 0-16 0,13 0-5 16,-13 4 4-16,13 8-4 0,-7 2-9 0,7 0 5 15,-12 5 4-15,12 3 0 0,-14 7-4 16,14-4 4-16,-12 5 17 0,-2 2-4 16,8 2-13-16,-7-1 3 0,0-3-6 15,6-1 3-15,-5 0-5 0,-2-7 18 16,8 0-18-16,6-4-3 0,-13-4-9 0,13 0 4 16,0-2 5-16,0-4-5 0,0-5 9 15,0-3 4-15,6 0 4 0,1 0-12 16,5 0 25-16,-4 0 4 0,4 0-4 15,2-7 8-15,-2 7 13 0,1 0 0 16,1 0 0-16,-2 0 1 0,-5 0 3 0,0 4-4 16,-7 3-9-16,6 4 6 0,-6 4-10 15,0-1-12-15,0 4-5 0,-13 1-8 16,0 3 0-16,7 4-4 0,-8-5-17 16,1 5-13-16,1 0-5 0,-8-4-11 0,6-4-18 15,2 1-29-15,-1-5-85 0,0-3-122 16,6-7-96-16,-5-1-5 0,12-3 12 15,-8 0 3-15</inkml:trace>
  <inkml:trace contextRef="#ctx0" brushRef="#br0" timeOffset="154656.18">18183 7935 206 0,'7'-18'403'0,"6"-1"4"0,-7 7 10 16,8 2-33-16,-8 10-71 0,0-11-144 16,8 11-97-16,-8 4-12 0,7-1-5 0,-7 8-5 15,1 4-7-15,0 0-13 16,5 3 0-16,-5 0-18 0,6 4-4 0,0-3 1 15,0-1-5-15,0 0 5 0,1 1 4 16,-2-5-5-16,8-3-4 0,-1-4-4 16,1-3-12-16,-7-4-10 0,13 0-20 0,-6 0-39 15,-1-7-76-15,0 0-241 0,8-4-62 16,-7-3 1-16,-8-2 1 0,8-2 14 16</inkml:trace>
  <inkml:trace contextRef="#ctx0" brushRef="#br0" timeOffset="157985.54">18945 7396 98 0,'0'0'397'0,"-6"0"2"16,6 0-3-16,0 0-9 0,0 0-100 15,0 0-147-15,0 0-106 0,-6 0-26 16,6 0-3-16,0 0 3 0,0 0-4 16,0 0 9-16,0 0 4 0,0 4 0 15,-14 3 13-15,14 0-5 0,-6 4 1 0,6 0 3 16,-20 4-4-16,7 0 10 0,0 0-23 16,-6 3-3-16,-1 0-9 0,7 0-4 15,-13 1-13-15,6 3-9 0,1-4-12 16,-1 1-4-16,1-5-18 0,-1 0-24 0,8-2-14 15,-8-5-49-15,14 0-102 0,-8-3-119 16,14-4-23-16,-6 0 9 0,6 0 2 16</inkml:trace>
  <inkml:trace contextRef="#ctx0" brushRef="#br0" timeOffset="158231.37">18711 7546 35 0,'19'-14'377'0,"-5"-4"4"0,5 3-11 0,1 4-16 15,-8 0-67-15,8 4-118 0,-7 7-139 16,0 0-9-16,0 0 0 0,0 0 4 15,-6 0 9-15,5 4 0 0,-5 6 17 16,0 1 4-16,-1 3 4 0,1 5 5 0,-1-1 0 16,-6 1-5-16,0 2-13 0,0 6-3 15,0-2-5-15,0 1-13 0,0 3-3 16,-13 0-14-16,13 1-8 0,-13-1 0 16,0 4-13-16,7-4-12 0,-8-3 0 15,2 3-14-15,-1-3-8 0,-1-1-7 0,2-3-31 16,4 0-13-16,-4-7-42 0,6-1-155 15,-8-3-132-15,14-6 2 0,-13-5 5 16,13 0 10-16</inkml:trace>
  <inkml:trace contextRef="#ctx0" brushRef="#br0" timeOffset="159514.87">19043 7470 345 0,'13'-12'373'0,"-6"10"9"16,5 2 1-16,-5-12-83 0,0 12-131 0,-1 0-140 15,-6 0-16-15,6 0-4 16,1 0-5-16,0 0 0 0,-1 0-4 0,1 0 0 16,-1 0 0-16,-6 0 0 0,7 3 4 15,-7 1-8-15,6 3 4 0,-6 5-4 16,0-1 4-16,0-1 4 0,0 5 0 15,0 0 1-15,-6 3 12 0,6-3 0 0,-13 3-4 16,13 0 7-16,-13-2-3 0,13-2 9 16,-14 1-10-16,14-1-3 0,-12-3 0 15,12-4-13-15,-14 4-4 0,14-7-5 16,0 0-4-16,0-1-7 0,-6 1 3 0,6-4-5 16,0 0 5-16,0 0 5 0,0 4-1 15,0-4 5-15,0 4 12 0,0-4 9 16,6 3 3-16,-6 4 1 0,0-3 5 15,0 3-1-15,0 4 4 0,7-4 0 0,-7 5 1 16,7-1-5-16,-7 0-12 0,6 3-1 16,0-3 5-16,1 0-13 0,0 0 0 15,-1 0 0-15,1-4-5 0,6 1 2 16,0-1-6-16,-7-7-12 0,8 4 4 16,-2-4 0-16,1 0-9 0,0 0 1 0,0 0-9 15,1-15-8-15,-2 15-9 0,2-15 0 16,-8 5 0-16,7-5-8 0,-7 0-17 15,1 1-8-15,0-6-22 0,-1-1-20 0,0-1-17 16,-6-3-9-16,7-5 9 0,0-2 42 16,-1-2 30-16,0-2 92 0,1-1 25 15,-1-3 30-15,8 3 37 0,-8-3 35 16,8-1 20-16,-2 6-4 0,8-6-20 16,-7 8-13-16,-1 0-81 0,8 4-11 0,-6 3-6 15,-2 4-7-15,1 3-9 0,1 5 0 16,-2 7 0-16,-5 7-13 0,0 0 0 15,-7 0-8-15,0 3 8 0,0 8-4 16,0 4 0-16,0 3 0 0,0 3-4 16,0-1-4-16,0 5-5 0,-7-3 0 0,7 0-4 15,0 0 8-15,0 0-8 0,0-3 13 16,0-1-4-16,0-4 16 0,0 1-8 16,0-4 13-16,7-4-17 0,-7 1 29 15,6 3 1-15,-6-4-5 0,0 0 4 0,0 4-8 16,0 0 0-16,0 0-17 0,0 0 0 15,-6 4-4-15,6-1 4 0,-14 1-30 16,14 0 1-16,-19-1-18 0,12 5-8 16,-6-1-4-16,1 0 4 0,-2-2 4 15,2-2 17-15,-2-3 5 0,1-1 8 0,0-2 8 16,7-4 30-16,6-4 17 0,-13 0 12 16,13 0 9-16,0 0 4 0,0-8 1 15,0 1-1-15,0-4 0 0,6 0-4 16,1 1-9-16,6-2-12 0,0-3-8 15,-1 5-1-15,8 2-21 0,0-2-4 0,-7 2-8 16,7 8-17-16,-1-11-9 0,-6 11-13 16,6 0-8-16,-5 0-4 0,-2 0-5 15,-4 3-12-15,-2 5 17 0,-6 0 4 16,0 2 21-16,0 5 13 0,0-1 21 0,-6 2 17 16,-2 2 17-16,-4-1 8 0,-2-2 5 15,1 4-1-15,7-5 0 0,-7 1 10 16,6 0-14-16,7-5-12 0,-12 1-13 15,12-3-5-15,0-4-3 0,6-2-1 16,7-2 5-16,0 0 4 0,6 0 0 0,1 0 8 16,0 0 5-16,6 0 12 0,-1 0 1 15,1 0 3-15,7 0-3 0,-7 0-1 16,7 5-4-16,-7-1-4 0,-6-1-13 0,-1 8-8 16,1 0-9-16,-8 0-4 0,-4 4 0 15,-2-1-13-15,-6 1-4 0,0 0-12 16,0 3-14-16,0 1-3 0,-14-1-22 15,2 0-8-15,-1 0-13 0,-1-7-9 16,-6 0-25-16,2 0-41 0,-2-7-30 0,1-4-30 16,-1 0-37-16,0 0-8 0,1-7 30 15,-1-4 46-15,0-4 118 0,8 1 121 16,-1-5 67-16,-1-3 46 0,2 0 55 16,-2 0 51-16,8 0 30 0,6 4-21 15,-13 0-33-15,13-1-106 0,-13 5-79 0,13 3-14 16,0 4 0-16,0 7-17 0,0 0-3 15,-7 0-10-15,7 0-7 0,-12 7-1 16,12 4-4-16,-14 0-13 0,2 7-37 16,-2 0-52-16,1 0-143 0,1 5-153 15,-8-2-10-15,0 5 1 0,7-4 4 0</inkml:trace>
  <inkml:trace contextRef="#ctx0" brushRef="#br0" timeOffset="160713.87">20124 7136 315 0,'0'0'424'16,"-13"0"0"-16,13 0 2 0,0 0-8 15,0 0-67-15,0 0-300 0,6 0-38 16,-6 0-13-16,7 4-4 0,0-4-9 0,-1 3-4 16,1 1 0-16,-1 3-13 15,0-3-12-15,8 6-17 0,-8 2-35 0,8-1-66 16,-8 4-149-16,0-4-100 0,1 3-3 15,-7-3 5-15,6 4 10 0</inkml:trace>
  <inkml:trace contextRef="#ctx0" brushRef="#br0" timeOffset="161047.34">20339 7213 94 0,'20'-11'385'15,"-8"-3"9"-15,2 3-3 0,-2-1-3 0,2 5-92 16,-8 0-174-16,1 7-92 0,-1-15-13 15,1 15-4-15,-7 0-5 0,0 0 5 16,0 0-5-16,0 4-4 0,0-1 5 16,-13 8-5-16,0 3-4 0,7 2 0 0,-14 2-4 15,6 4-5-15,-5 0 5 16,-1 0 0-16,-6 3-5 0,1-3 9 0,-1 4 5 16,-1 0-1-16,1-8 9 0,6 4-5 15,1-7 5-15,0-1 4 0,6-3 4 16,-1-2 1-16,14-7-2 0,0-2 6 0,0 0-26 15,0 0 21-15,7-14 0 0,6 3 0 16,6 0-4-16,1-4-4 0,6-3-17 16,0 3-9-16,7-3-4 0,-7 0-25 15,7 0 8-15,-1 2-38 0,-6-2-21 16,1 4-47-16,-2 3-92 0,-5 0-156 0,0 0-20 16,-8 3 9-16,2 8 18 0</inkml:trace>
  <inkml:trace contextRef="#ctx0" brushRef="#br0" timeOffset="161431.31">20320 7059 10 0,'-7'0'335'0,"-6"-7"-8"15,13 7-17-15,-13 0-36 0,13 0-72 16,-13 0-63-16,13-11-59 0,-7 11-33 15,7 0 4-15,0 0 3 0,0 0 10 16,0 0 4-16,0 0-1 0,7 4 5 0,-7-1-4 16,7 5 0-16,-1-1-1 0,-6 4-12 15,6 0 1-15,1 4-10 0,-1 3 1 16,1 4-5-16,0 3-8 0,-1 1 0 16,0 3 0-16,1 1-9 0,0 3 1 0,-1-1-9 15,1 2 0-15,-1-1-9 0,-6-1 1 16,6 1-5-16,-6-3 0 0,7-1-4 15,-7-3-4-15,7-1 0 0,-7-3-5 16,0 1-4-16,0-5-3 0,0 0-1 16,0-7-5-16,0 4 1 0,0-8-8 0,0 0-10 15,0 1-12-15,-7-5-29 0,7-3-22 16,0 0-80-16,-13 0-144 0,13 0-108 16,-13-14-8-16,13 6 9 0,-6-6 11 15</inkml:trace>
  <inkml:trace contextRef="#ctx0" brushRef="#br0" timeOffset="162448.15">20352 7422 252 0,'7'-15'407'0,"-7"4"5"0,6 0-4 0,0 4-15 16,1 7-114-16,-7-7-165 0,0 7-67 16,0 0-26-16,0 7-4 0,-13 0 0 15,13 4-9-15,-13 7 5 0,0-3-4 16,0 7-5-16,0 1-4 0,-7-2-9 15,1 5 1-15,6-4-13 0,-13 4-9 0,6-5-12 16,1 2-5-16,-1-5-17 0,7-4-7 16,0 1 3-16,0-4 0 0,7-4 5 15,6-7 12-15,0 4 9 0,0-4 17 0,0 0 8 16,0-11 12-16,6 4 14 0,7-4 4 16,0-1 3-16,6-5-3 0,1 1 8 15,6-2-4-15,1 0-8 0,-1 0-5 16,-1-4 0-16,1 4-4 0,1-1 0 15,-1 5-4-15,0-1 0 0,-7 0 4 16,1 4-5-16,0 0 14 0,-8 11 4 0,2-11 16 16,-2 11 9-16,-5 0 8 0,-1 0 10 15,-6 4 3-15,0 7 13 0,0 0 4 16,0 1 4-16,0 6 5 0,0-1-8 16,-6 1-5-16,6 5-8 0,0 2-9 0,0 1-5 15,0-1-11-15,0 5-18 0,0-1-21 16,0-3 0-16,0 3-21 0,0-3-22 15,6 0-16-15,1-1-22 0,0-3-16 16,-1-4-18-16,0 1-16 0,1-1 0 0,0-2-18 16,-1-6-16-16,-6-3-16 0,6-3 17 15,-6 0 50-15,7-4 80 0,-7 0 26 16,0 0 37-16,0-8 18 0,0 8 45 16,0-14 43-16,0 2 38 0,0 5-4 15,-13-4-29-15,13 0-64 0,-6 4-4 0,6-1-30 16,-14 8-8-16,14-14-17 0,-12 14-17 15,12 0-4-15,-14-7-4 0,14 7-5 16,-13 0 4-16,13 0 1 0,-19 0-9 16,19 0 13-16,-7 0-9 0,7 0-4 15,0 0 9-15,-12 0 4 0,12-11-9 0,0 0 0 16,0 0-8-16,6-4-1 0,-6-3 10 16,6 2-9-16,1-5 8 0,6-1-4 15,0 0 4-15,0-4 5 0,0 5 4 0,7-6 4 16,-8 6 0-16,15-4 0 15,-7 2 4-15,-2 1-4 0,9 0 0 0,-7 8 0 16,5 0 0-16,-5-2 0 0,0 5 4 16,-2 4-4-16,2 7 4 0,-7 0 5 15,1 0 4-15,-2 0 4 0,-4 0 0 0,-2 7-1 16,0 4 1-16,0 0 0 0,1 4 0 16,-7 3 5-16,7-3-5 0,-7 3-5 15,6-3 1-15,-6 4-1 0,7-1 5 16,-7-4 0-16,6 5-4 0,-6-5 12 15,0 1-16-15,0 3-1 0,0 0-8 0,0 1 0 16,0-1-8-16,-13 0-9 0,7 0-13 16,-8 5-4-16,2-5-3 0,-2 4-32 15,2-4 15-15,-8 0-2 0,1-3 10 16,5-4 3-16,-5 0 10 0,6-4 16 0,-7-4 8 16,7 3 14-16,1-6 16 0,-2 0 4 15,8 0 5-15,6-16 8 0,-13 5 13 16,13 0 0-16,0-4-5 0,0 4 1 15,0-3-5-15,0-1 0 0,0 1-4 16,6 3-4-16,1 0 0 0,-1 2-17 0,8 9 9 16,-2-9-1-16,8 9-8 0,-7 0 0 15,7 0-9-15,-2 0-3 0,9 0-5 16,-7 7 0-16,0-5-26 0,5 7-16 16,-5 2-30-16,0-4-43 0,5 4-113 15,-12 0-174-15,7-4-32 0,-7 4 14 0,-7-4-8 16</inkml:trace>
  <inkml:trace contextRef="#ctx0" brushRef="#br0" timeOffset="173398.31">19349 7960 144 0,'-13'4'355'0,"7"0"2"0,-1-1-12 16,-6 5-20-16,7-5-47 0,-8 1-84 15,14 0-117-15,-13-1-39 0,13 1-17 0,-12-4 4 16,12 4 1-16,-14-4-5 0,14 3-8 16,0-3 4-16,-6 0-4 0,6 0 3 15,0 4-3-15,0-4 8 0,6 0 8 16,1 4-3-16,6-1 4 0,-7 1 0 16,7-1 7-16,7 1 10 0,0 3-9 0,-1-2 5 15,7 2-5-15,0-3-8 0,7-1 4 16,-1 1-4-16,1-1 3 0,6-3-11 15,0 4-5-15,0-4 0 0,0 0 0 16,0 0-4-16,7 0 4 0,-7 0 4 0,7 0 0 16,5-11 9-16,-5 11-5 0,-1 0 9 15,8-10-4-15,-7 10 0 0,5 0 0 16,-5 0-1-16,6 0-16 0,-6 0 8 16,-1 0-12-16,-5 0-1 0,-1 0-3 15,0 0-5-15,-1 3 4 0,-4 1 0 0,-2-1-4 16,-6 1 0-16,0-4 5 0,0 3-10 15,0 1 10-15,-6 0-1 0,-1-4 0 16,7 3-4-16,-6-3 0 0,-1 0 0 16,1 0 4-16,0 0-4 0,-8 0 0 15,8 0 8-15,-1 0 2 0,-5-11-7 0,-2 11 10 16,8 0 8-16,-7-7 1 0,1 7 4 16,-8 0-1-16,6-10 0 0,2 10-3 15,-8 0-1-15,1 0 1 0,-1-9-5 16,8 9-4-16,-14 0-5 0,6 0-4 15,0 0 1-15,-6 0 3 0,6 0-4 0,-6 0-4 16,8-7-12-16,-8 7-27 0,0 0-42 16,0 0-68-16,0 0-140 0,0 0-251 15,-14 0-1-15,14 0-7 0,-12 0 6 16,-2-7 18-16</inkml:trace>
  <inkml:trace contextRef="#ctx0" brushRef="#br0" timeOffset="176645.19">21114 7195 328 0,'7'0'448'16,"5"-7"3"-16,8 7-1 0,-7-11-1 0,7 11-22 15,0-15-397-15,-1 7-26 0,0-3-4 16,8 1-17-16,-8-2-17 0,1 1-21 16,-1-3-34-16,0 7-71 0,1-4-162 15,-1 11-109-15,1-11-7 0,0 11 2 16,-7-11 8-16</inkml:trace>
  <inkml:trace contextRef="#ctx0" brushRef="#br0" timeOffset="176881.57">21440 7030 290 0,'0'0'445'0,"-7"0"-4"0,7 0 2 16,0 0 0-16,0 0-24 0,0 0-330 0,0 4-55 15,0-2-25-15,-12 7-5 0,12-2-4 16,-8 4 0-16,8 0 13 0,-12 0 4 16,-2 7 4-16,14-3-4 0,-12 7 4 0,12-4 4 15,-13 1-3-15,13 3 3 0,0-1-8 16,0 1-12-16,0 0-5 0,0-3-13 15,0-5-25-15,13 4-22 0,-7-3-33 16,7-4-52-16,0 0-104 0,7-7-158 16,-7 3-64-16,0-7 8 0,6 0 14 0</inkml:trace>
  <inkml:trace contextRef="#ctx0" brushRef="#br0" timeOffset="177096.59">21583 7235 110 0,'0'-11'449'16,"0"4"0"-16,0-1-3 0,0 8 1 15,0-10-23-15,0 10-213 0,0 0-160 16,0 3-21-16,0 8-8 0,0 0-6 16,-6 4 10-16,6 7 8 0,-7 3 4 15,7 4 4-15,-13 5-3 0,13 6-1 0,-13 0 13 16,13 8-22-16,-13-1-16 0,13 5-13 16,-20-1-13-16,20 0-33 0,-13 0-30 15,13-3-35-15,-20 0-38 0,14-4-80 0,-7-7-160 16,7-1-88-16,-7-7 6 15,6 1 17-15,-5-9 22 0</inkml:trace>
  <inkml:trace contextRef="#ctx0" brushRef="#br0" timeOffset="177248.15">21290 7960 211 0,'0'-18'473'0,"-13"3"6"16,13 1-6-16,0-1 4 0,6 3-3 15,1-2-231-15,0 7-193 0,6-4-28 16,6 4-22-16,0-4 0 0,1 0-17 15,-1 0-26-15,7 0-29 0,1-4-51 0,-1 4-98 16,0-3-215-16,0-1-50 0,7 3 7 16,-7-2 8-16,-7 0 23 0</inkml:trace>
  <inkml:trace contextRef="#ctx0" brushRef="#br0" timeOffset="178130.16">21934 6938 374 0,'-6'0'461'0,"6"0"-19"0,0 0-16 16,0 4-12-16,0-4-54 0,0 4-360 16,0 3-30-16,0 0-37 0,0 1-27 15,0-1 5-15,0 1-4 0,0 2 21 0,0 1 17 16,0 3 17-16,0 2 21 0,0-2 17 16,0 5 13-16,0-1 4 0,0 0 0 15,0-3 0-15,0 0 0 0,0-1 0 16,0 1-9-16,0-3 1 0,0 2-1 0,0-3 1 15,0 3-1-15,0 1 0 0,0-1 5 16,0 1 0-16,0 0 0 0,0 3-5 16,0 0-4-16,0 1 1 0,0 3 3 15,-6 0-4-15,6 0-4 0,0-1 0 16,-14 1-8-16,14 0-1 0,-12 1 1 0,12-5-1 16,-13 0 1-16,13-3-1 0,-14-1-8 15,14 1 1-15,-6-4 7 0,6 0 14 16,0 0-5-16,0-3 0 0,0 3 12 0,0-4 1 15,0 0 8-15,0 4 0 0,0-4 8 16,6 1-3-16,-6 3-1 0,7-4-3 16,-7 4 3-16,7 4-8 0,-7-4 0 15,0 3-4-15,0 0-5 0,0 2-4 16,0-2-4-16,0 1 0 0,-14 3-12 0,14-3-10 16,-12-1-11-16,12 1-10 0,-14 0-7 15,14-4-14-15,-19 0-8 0,12 1-13 16,-6-9-20-16,7 0-9 0,-7 1 25 15,0-4 26-15,7 0 55 0,-8 0 20 16,1-10 26-16,0 10 13 0,6-12 16 0,-5 12 30 16,6-11 17-16,6 11-12 0,-14-15-9 15,14 15-38-15,0-11-4 0,0 11-9 16,0 0 5-16,0 0-5 0,0 0-4 16,6 4 9-16,8 0-9 0,-2-1-4 0,2 4-9 15,-1-3-12-15,7 3-4 0,-8 1-9 16,8-2 0-16,-1 3-26 0,1-6-12 15,0 1-34-15,-1 0-30 0,1-1-59 16,0 1-118-16,-8-4-126 0,8 0-33 16,-7 0-3-16,-1 0 27 0</inkml:trace>
  <inkml:trace contextRef="#ctx0" brushRef="#br0" timeOffset="178980.89">22494 6957 131 0,'8'0'436'16,"-2"0"-4"-16,-6 0-11 0,0 0-12 16,0 0-11-16,0 7-237 0,-14 8-161 15,8-1-51-15,-7 4-12 0,0 1-5 16,0-1 17-16,1 1 0 0,-8-1 9 15,6 0 17-15,-5 0 12 0,6 4 13 0,0-3 8 16,7-4 10-16,6-1-6 0,-14 1 1 16,14-8-1-16,0 4 14 0,0 0-5 15,0 0 4-15,7 4-8 0,-7 3 4 16,0-4-8-16,7 8 0 0,-7 1 4 16,0-2-13-16,0 5 1 0,0 0-2 0,0-1 2 15,-14 1-1-15,14 0 0 0,-12 0-4 16,-2-1 17-16,8-3-13 0,-7 0-8 15,-1 1 0-15,2-5-9 0,-1-4-3 0,6 1-1 16,-6-8-5-16,1 0 9 0,-2 1-4 16,8-8-12-16,-8 0 16 0,8 0 13 15,6 0 5-15,-19 0 7 0,19-11 5 16,-7 11-9-16,7-11 1 0,0 3-9 16,0-2 0-16,0 2 0 0,0-3-9 0,7 1-3 15,-1-2-5-15,1 4-4 0,5-2-5 16,2 3 18-16,6 7-1 0,-8-12 9 15,8 12 9-15,-1-11 8 0,1 11 4 16,6 0 4-16,-7 0 5 0,1 0-5 0,0 0-3 16,-1 0-9-16,1 5-5 15,-8 1-8-15,2 2 0 0,-1 3-5 0,-7-1-3 16,1 6 0-16,-7-2-5 0,0 1 9 16,0-1 4-16,0 1 4 0,0 3 5 15,-13-3 8-15,13 3-1 0,-13-3 1 0,-1 4 4 16,2-5 4-16,-2 1 5 0,8-1-17 15,-7 1-4-15,0-4-1 0,6 0-4 16,7-4 1-16,-19 0-5 0,19 1-5 16,-7-4-7-16,7-1-5 0,0 1-18 15,-12-1 6-15,12-3-5 0,0 0-4 0,0 0-4 16,0 0-5-16,0 0 9 0,0 0 5 16,0 0-2-16,0 0 10 0,0 0 16 15,0 0-3-15,0 0 3 0,0 0 1 16,0-7-5-16,0 7-16 0,0 0-22 0,0-7-84 15,-14 7-123-15,14 0-108 0,0-11-16 16,0 11 9-16</inkml:trace>
  <inkml:trace contextRef="#ctx0" brushRef="#br0" timeOffset="179203.29">22306 7671 362 0,'0'0'453'0,"0"0"0"0,0 0-2 16,0 0-7-16,0 0-75 0,0 0-318 15,0 0-42-15,0 7-9 0,6-7-26 16,1 4-8-16,0 0-8 0,-1-1-9 0,7-3-8 16,0 4-18-16,0 0-7 15,0-4-14-15,0 4-59 0,0-1-96 0,0-3-151 16,-7 4-1-16,8-4-2 0,-1 0 18 15</inkml:trace>
  <inkml:trace contextRef="#ctx0" brushRef="#br0" timeOffset="179914.42">21486 8030 328 0,'-8'8'361'0,"8"-4"0"0,-12-4-7 16,12 3-55-16,-13-3-168 0,13 4-119 0,0-4 1 16,-7 0 4-16,7 0 4 0,0 0 17 15,0 0 13-15,0 0 13 0,0 0 12 16,7 3 0-16,-1-3-9 0,1 4-8 15,5-4-3-15,2 0-9 0,5 0-5 0,1 0-8 16,0 0-13-16,6 0-8 16,-1 0-5-16,9 0 1 0,-2-7 8 0,7 7-5 15,0 0 10-15,0-7-1 0,0 7 4 16,6 0 1-16,-6-9 4 0,7 9 12 16,-1 0 5-16,2 0-5 0,-9 0 5 0,8 0-9 15,0 0-4-15,-8 0-4 0,9 0 0 16,-9 0-5-16,1-11-8 0,1 11-8 15,-1 0-5-15,0 0-4 0,-7 0 0 16,1-7 5-16,-1 7-2 0,-6 0-3 16,0-7-3-16,1 7-15 0,-7 0-20 0,-2-7-30 15,-4 7-34-15,-1 0-72 0,-1-11-216 16,-4 11-109-16,-8-8-8 0,6 8 11 16,-6-11 14-16</inkml:trace>
  <inkml:trace contextRef="#ctx0" brushRef="#br0" timeOffset="180351.34">22794 7217 332 0,'0'0'499'15,"0"0"-3"-15,0 0-15 0,0 0-7 16,0 0-12-16,0 0-313 0,0 0-149 0,0 0-21 16,7 0-34-16,6-11-18 0,-7 11-3 15,7-15 0-15,1 4 7 0,-2 5 2 16,2 6-9-16,-2-16-1 0,8 16-29 15,-7-11-101-15,7 11-181 0,-8-14-30 16,2 14-2-16,-8-12 9 0</inkml:trace>
  <inkml:trace contextRef="#ctx0" brushRef="#br0" timeOffset="180564.47">22944 7235 85 0,'0'15'482'0,"0"-1"-4"16,0 5 3-16,0-5 0 0,0 1 6 15,-6 3-147-15,6 1-289 0,0-1-34 16,0 0-17-16,0 1 4 0,-14-1-4 16,14 0 4-16,0 0-8 0,0 1 8 0,0 3-8 15,-6 0 4-15,6 0-13 0,0 4-21 16,0-5-25-16,0 5-43 0,6-7-47 16,-6 2-151-16,0-2-170 0,0-5-7 15,8-2-3-15,-8-2 11 0</inkml:trace>
  <inkml:trace contextRef="#ctx0" brushRef="#br0" timeOffset="181045.18">22977 7583 273 0,'6'-14'428'0,"0"-1"1"16,2 4 1-16,-2 0 8 0,0 0-78 0,0 4-296 16,2 7-47-16,4-11-13 0,-5 11-4 15,-1 0 0-15,1 0-4 0,0 0-4 16,-1 0 3-16,0 0-7 0,0 3 7 0,-6 5 1 15,8 2 0-15,-8 5 12 0,0-3-8 16,0 2-8-16,0 4-5 0,0-4 5 16,-8 5-1-16,8-4-4 0,-12-1 5 0,12 1-1 15,-13-4 1-15,13 0-13 16,-20-4 17-16,20-3 4 0,-6 0 0 0,6-4 0 16,0 0-5-16,0 0 5 0,0-11-4 15,0 3-4-15,6-3-1 0,1 0 1 16,6 0-5-16,-6-3 1 0,11 3-5 0,-4-3-5 15,6-2 5-15,-1 5-4 0,7 1 12 16,0-2-3-16,0 6-1 0,7 6 21 16,-7-12-8-16,7 12 9 0,-8 0 8 15,8 0 4-15,-7 4 13 0,0-1-4 16,0 8-5-16,0-3 5 0,-6 3-5 16,-1 3-8-16,1 2 9 0,-7-6-5 0,-7 5 0 15,1-5-9-15,-1 5-3 0,-6 0-1 16,0-4 5-16,-13 4-4 0,7-4-1 15,-7 0-3-15,-7-1-5 0,7-3 4 0,-6-3-4 16,-8 1-4-16,8-2 4 0,-7 1 0 16,0-4-9-16,0 0 1 0,6 0-10 15,-5 0-11-15,11-16-18 0,-5 9-29 16,12-3-68-16,7-1-173 0,-13-4-114 16,13 0 2-16,0-3 1 0,0-1 13 0</inkml:trace>
  <inkml:trace contextRef="#ctx0" brushRef="#br0" timeOffset="181635.86">23882 7133 198 0,'0'7'427'0,"0"0"6"16,-7 4-4-16,-5 5-11 0,-2-2-7 15,1 4-339-15,1 0-72 0,-8 4 0 16,0-4-8-16,1 1-5 0,-1-1 0 15,0 1 0-15,-5-1-8 0,5 0 4 0,0 0-8 16,1 1-13-16,-1-8-26 0,1-1-45 16,6-2-137-16,0-5-146 0,0 1-25 15,0-4 10-15,6 0 4 0</inkml:trace>
  <inkml:trace contextRef="#ctx0" brushRef="#br0" timeOffset="181830.33">23602 7352 336 0,'13'0'449'0,"0"4"5"0,0 3 1 16,-6 4 10-16,-1 4-101 0,0 3-274 0,1 0-35 16,-7 4-4-16,7-3-9 0,-7 3-3 15,0 4-9-15,0-1-5 0,-14 1 0 16,14 3-16-16,-12 1-9 0,-2-1-9 16,8 0-24-16,-7 0-31 0,0 0-34 15,0-6-64-15,7-1-28 0,-8 0-106 0,1-4-135 16,0-4-45-16,7-6 18 0,-7-1 21 15</inkml:trace>
  <inkml:trace contextRef="#ctx0" brushRef="#br0" timeOffset="182846.61">23882 7338 102 0,'7'-8'419'0,"5"2"-4"0,2 6 6 0,-8-12 1 16,7 12-33-16,1 0-249 0,-8 0-115 15,6-8-25-15,2 8-8 0,-8 0-9 16,1 0-17-16,5 0-8 0,-12 0-10 0,8 0-2 16,-2 0-5-16,-6 4 3 0,0 0 1 15,0 4 17-15,0 2 21 0,-14 1 21 16,14 0 13-16,-19 4 17 0,6 0 13 15,0 3 8-15,1 0 4 0,-8 0 0 16,0 2-3-16,7-2-14 0,-7-1-8 0,8-2-5 16,-2 0-8-16,1-4-8 0,1 0-4 15,12-3-5-15,-14-2-4 0,14-2-4 16,0 0-1-16,-6 0 1 0,6-1 0 16,0-3 4-16,0 4-4 0,0-1-1 0,6-3 5 15,-6 7-4-15,7-3 8 0,-7 3 1 16,0 4-1-16,0 5 4 0,0-2 5 15,0 1 0-15,0 3 17 0,0 4 3 16,0-4-3-16,-7 0-1 0,7 5 1 16,0-5 0-16,-12 0-9 0,12 1-3 0,0-5-18 15,0 1 0-15,0-8-13 0,0-3-17 16,0-4-8-16,0 0 0 0,12 0-9 16,-5-15-8-16,6 4-1 0,0-7 6 15,7 0 4-15,-1-4-10 0,-6-5 6 16,7-5-6-16,-1-1-7 0,7-3 0 0,-6-5-1 15,-1 1-12-15,1-8-17 0,0 4 1 16,-1-4 41-16,7 1 26 0,-6 0 20 16,-1 2 13-16,1 5 18 0,-8 0 12 15,8 7 21-15,-7 4 30 0,0 3 8 0,6 4-30 16,-5 11-12-16,-8 4-8 0,8 7-5 16,-8 0-8-16,0 0 0 0,7 7-9 15,-13 4-8-15,7 0-4 0,0 3-9 16,-1 1 5-16,0 0-5 0,0-1 0 0,8 0 1 15,-8 2-1-15,1-1 0 0,6-5 5 16,-6 5-1-16,-1-4 0 0,-6 4 5 16,6-1-5-16,-6 1 1 0,0 3 4 15,0-3-5-15,0 7-8 0,-12-4 0 0,5 1-8 16,-6 3-14-16,0-1-20 0,-7-2-22 16,1 4-12-16,-7-2 13 0,0-3-1 15,0-4 9-15,-1 1 9 0,1 0 16 16,0-3 22-16,1-6 29 0,5 2 30 15,0-4 16-15,1 3-3 0,-1-7 4 0,8 3 8 16,12-3 8-16,-8 0-3 0,8 0-13 16,0-10-13-16,8 2-8 0,4-2-5 15,8-2-4-15,-1 1-8 0,7 0-18 16,7-3-12-16,-1-1-8 0,1 1-13 16,7-4-9-16,-2 2-12 0,1 1-18 0,-6 1-20 15,-1-1-26-15,1 8-26 0,-7 0-67 16,-13 7-100-16,0 0-115 0,-7 0-2 15,2 0 10-15,-8 0 16 0</inkml:trace>
  <inkml:trace contextRef="#ctx0" brushRef="#br0" timeOffset="183221.61">24325 7517 345 0,'-26'22'453'0,"0"-4"0"0,7 1-10 16,-1-1 9-16,6-4-112 0,2-2-204 16,12-1-82-16,-13-1-28 0,13-2-13 15,0-1-5-15,0 1 5 0,6-5 4 0,1 1 0 16,5 0 0-16,2-1 0 0,-2 5 4 15,2-1 1-15,5 1-1 0,-5-1 0 16,-2 0-13-16,8 4-8 0,-14-1 0 0,7 6-8 16,-6-5-9-16,0 3-5 0,-1 1-7 15,-6 0-5-15,0-1-4 0,0 1-9 16,0-4 9-16,0 3 0 0,-13-3 4 16,13 0 8-16,-13-2-4 0,13-3 1 15,-19-2-1-15,19-4 4 0,-14 0-3 0,14 0-5 16,-12-7 4-16,12-2-3 0,0-5-1 15,0-4 8-15,0-4 5 0,0 0 13 16,0-3 4-16,0-1 21 0,0-4 3 16,6 9 10-16,-6-5 4 0,6 0 13 15,-6 8 12-15,6 0 9 0,-6 6 0 0,8 12 8 16,-8-6-12-16,0 6 8 0,0 4-12 16,0 3-14-16,0 7-12 0,-14 0-34 15,14 5 0-15,-12-1-34 0,12 5-46 0,-20-2-65 16,13-3-131-16,-5 1-206 0,4-4-4 15,-4-1 2-15,6-3 6 0,-8-7 17 16</inkml:trace>
  <inkml:trace contextRef="#ctx0" brushRef="#br0" timeOffset="185435.69">24690 7297 302 0,'6'0'450'15,"1"0"-9"-15,-7-7 2 0,0 7-4 16,6 0-16-16,1 0-376 0,-7 0-43 15,6 0-4-15,1 0-8 0,-1 0-5 0,0 0 0 16,8 0 13-16,-8 0-4 0,7 0 0 16,0 0 12-16,0-7-8 0,1 7-4 15,-2 0-4-15,8 0 8 0,-7 0-17 16,0-8-18-16,0 8-32 0,-7-7-31 16,8 7-79-16,-8-15-162 0,0 8-95 15,8 0 5-15,-14-1 1 0,6 1 9 0</inkml:trace>
  <inkml:trace contextRef="#ctx0" brushRef="#br0" timeOffset="186080">24931 7059 311 0,'0'0'381'0,"0"4"2"0,-14-4 4 16,14 4-49-16,0-1-123 0,0 1-143 15,0 0-29-15,-6 3 12 0,6 0 12 16,0 1 9-16,0 2 22 0,0 5 4 16,0 0 4-16,6 7-4 0,-6 0-17 15,0 7-4-15,7 0-18 0,0 4-12 0,-7 0-12 16,6 4-18-16,-6 0-8 0,7 3-5 16,-7-4-4-16,6 5 9 0,-6-5-8 15,0 1-1-15,0-3 0 0,0-5 0 16,0 0 1-16,0-4-5 0,0-6-5 0,0-1 1 15,0-4-4-15,-13 0-18 0,13-5 9 16,-6-2-13-16,6-3-4 0,-14-1 4 16,2-3-3-16,5 0 16 0,-6 0-5 15,7 0 14-15,-8-11 3 0,8 11 1 16,-7-12 8-16,7 3 1 0,-8-3-5 0,14 1-5 16,-6-3 5-16,6-1-12 0,0-3 3 15,0-1-12-15,0 1 4 0,0-4 0 16,0 3 0-16,13 1 4 0,0 0 5 15,0 0-1-15,0 3 9 0,6-4-4 16,1 5 0-16,0 0 4 0,-1-1-5 0,7 5 1 16,0-2-4-16,1 1-1 0,-1-4 0 15,-1 4 1-15,1 0-4 0,-6 0 3 16,6 0-4-16,1 0 13 0,-9 4 5 0,9 7 7 16,-7-15 5-16,-8 15 9 15,8 0 8-15,-7 0 13 0,0 4 12 0,-6 0 4 16,5 6 6-16,-12 5 3 0,6 4-4 15,2 2-4-15,-8 1-8 0,6 4-6 16,-6 0-15-16,0 0-5 0,6-5-9 0,-6 5-21 16,7-4 0-16,-7 1-21 0,6-2-5 15,1-7-13-15,-7 1-11 0,7-4-19 16,-1 0-16-16,0-11-17 0,1 0-13 16,0 0 5-16,-1 0-9 0,0-7-13 0,1 0-25 15,-7-4-72-15,7-7-134 16,-7-1-89-16,0-3 11 0,0-3 13 0,0-5 9 15</inkml:trace>
  <inkml:trace contextRef="#ctx0" brushRef="#br0" timeOffset="186259.49">25439 7154 110 0,'6'0'440'0,"-6"0"5"16,6 0-3-16,-6 0 9 0,0 11-27 15,0 1-221-15,0 6-148 0,-12 0-21 16,12 4-12-16,-13 0-9 0,-1 0-13 0,2 7-9 15,-2-3-12-15,2 3-30 0,-2 1-17 16,1-1-25-16,-7 0-30 0,8-3-72 16,-8 0-92-16,7-8-106 0,-7 4-32 15,2-8 5-15,4-2 22 0</inkml:trace>
  <inkml:trace contextRef="#ctx0" brushRef="#br0" timeOffset="186430.03">25112 7499 194 0,'0'-15'423'16,"0"1"10"-16,-12 0 13 0,12 2 2 0,0 4-93 15,6 8-173-15,-6-11-110 0,6 11-16 16,2 0-14-16,-2 0-8 0,7 4-17 16,0 3-17-16,0 1-4 0,7-5-30 15,-8 6-21-15,8-7-34 0,-1 6-39 16,-5-4-105-16,6 0-139 0,-8-1-84 0,8-3 7 16,-7 4 12-16,-7-4 14 0</inkml:trace>
  <inkml:trace contextRef="#ctx0" brushRef="#br0" timeOffset="186755.16">25784 7056 135 0,'-7'11'432'0,"-5"0"0"0,4 3-2 15,-11 4 0-15,0-3-15 0,-1 3-263 0,1 4-127 16,-7-3-20-16,6-1-5 0,-7-3-9 15,8-1-16-15,-7-3-17 0,6 4-18 16,1-4-24-16,6-4-65 0,0 1-45 16,0-5-106-16,0 1-105 0,13-4-7 0,-6 0 10 15</inkml:trace>
  <inkml:trace contextRef="#ctx0" brushRef="#br0" timeOffset="187081.29">25542 7202 123 0,'20'0'410'0,"-7"0"10"16,0 0-3-16,0 0-25 0,1 4-87 15,-8 7-136-15,0 0-123 0,1 3-16 16,-7 1-17-16,0 3-13 0,0 0 0 16,0 1-13-16,-13-1-8 0,7 1-30 15,-8-5-17-15,1 5-12 0,0-5-26 0,0 1-55 16,7-8-45-16,-8 0-48 0,2-3-15 16,5 0 0-16,7-4 55 0,-13 0 88 15,13 0 122-15,0 0 58 0,-13 0 81 16,13 0 62-16,0-8 64 0,0 8 38 15,0 0 13-15,7 0-16 0,-7 0-68 0,6 0-101 16,1 0-29-16,-7 8-13 0,6-1-5 16,-6 4 1-16,7 0-9 0,-7 4 0 15,6-1-16-15,-6 1-1 0,0 3-17 16,6 1-16-16,-6-1-22 0,0 0-5 0,0 0-33 16,0 1-38-16,8-4-35 0,-8-1-38 15,0 1-37-15,6-4-94 0,-6-4-88 16,0-3-83-16,6 0-21 0,-6-4 27 15,7 0 23-15</inkml:trace>
  <inkml:trace contextRef="#ctx0" brushRef="#br0" timeOffset="187346.58">25868 7147 1 0,'7'-11'465'0,"-1"11"5"16,1 0-7-16,0-7-11 0,-1 7-12 15,0 0-144-15,1 0-283 0,6 0-13 16,-7 0-38-16,7 0-17 0,-6 0-5 16,6-11-12-16,-7 11-8 0,8 0-1 15,-2 0-16-15,-5 0-34 0,0 0-51 0,-7 0-75 16,6 3-68-16,-6 5-53 0,0-1 9 15,0 4 42-15</inkml:trace>
  <inkml:trace contextRef="#ctx0" brushRef="#br0" timeOffset="187596.92">25940 7231 173 0,'-13'19'314'0,"-7"-1"64"0,1 0 0 0,6-3-24 15,0-1-54-15,0 1-97 0,13-4-140 16,-7 0-37-16,7-4-5 0,0-3 1 16,0 0 3-16,0 3 17 0,7-3-8 15,0 3 4-15,5 1 5 0,-5-1-1 16,6 7-4-16,-6 1-12 0,5 3 3 0,-5 1 1 15,6 3-5-15,-7-1 5 0,1 5 8 16,-1 0 5-16,1-1-1 0,0 5 5 16,-7-5 4-16,0 1-4 0,6 0-9 0,-6-8 0 15,0 4-12-15,0-3-5 16,0-5-12-16,0-3-5 0,-13 0-4 0,13-3-9 16,-13-5-21-16,6-3-17 0,-5 0-16 15,-2 0-26-15,-5-7-35 0,-1-4-32 16,1-4-56-16,0 1-81 0,-8-5-86 0,1 1-73 15,0-4 7-15,0 4 17 0</inkml:trace>
  <inkml:trace contextRef="#ctx0" brushRef="#br0" timeOffset="187958.95">25055 7722 403 0,'-14'7'441'0,"14"0"5"0,-6-3-4 16,6 4-23-16,0-4-119 0,0-2-176 15,0 3-23-15,0-1-3 0,0-1-13 16,6-3 13-16,8 4 13 0,-2 0 7 16,15-1 6-16,-9 1-4 0,15 0-9 0,1-1-31 15,-2-3-20-15,13 4-9 0,1-4-21 16,6 0-17-16,0 0-13 0,0 0-8 16,7 0-30-16,-1 0-22 0,-6 0-34 0,1-7-38 15,-1 7-43-15,-7-8-59 0,-6 8-153 16,1-11-173-16,-15 11-1 0,-5-7 26 15,0 7 19-15</inkml:trace>
  <inkml:trace contextRef="#ctx0" brushRef="#br0" timeOffset="190639.31">16126 8902 177 0,'0'0'369'0,"-14"0"0"0,14 0-3 0,0 0-11 16,0 0-128-16,0 0-189 0,6-8-34 15,2 8-4-15,-8-14 0 0,6 6 0 16,7 1 9-16,-7-4-1 0,7 0 9 0,0 4 5 15,7-4-2-15,-7 0 6 0,6 4-1 16,1-5 1-16,-1 2-1 0,1 2-8 16,0 8 0-16,-1-10-4 0,-5 10-5 15,4 0-8-15,-4 3 5 0,-8 4-2 16,7 4 2-16,-13 4-10 0,6 3 2 0,-6 4 6 16,0 0 6-16,0 5 8 0,-12 1 4 15,5-3 18-15,-6 5-6 0,0-4 1 16,1-5 0-16,-2 2 4 0,8-5 5 15,-7-4-18-15,13-2-17 0,-14-5-8 0,14-3-4 16,0-4-30-16,7 0-21 0,0-11-34 16,6-1-55-16,-1 2-156 0,8-5-117 15,6-3-9-15,-7-1 10 0,15 1 6 16</inkml:trace>
  <inkml:trace contextRef="#ctx0" brushRef="#br0" timeOffset="191163.83">16451 9217 60 0,'-13'11'372'0,"-1"0"-6"0,8-4 4 15,-6 1-4-15,-2-5-96 0,8 1-147 16,-7-4-111-16,6 0-3 0,0 0-9 15,7 0 4-15,-18-15 0 0,18 8 9 16,-14 0-5-16,14-1 5 0,-6-3-5 16,6 0 1-16,-13 1 4 0,13-1-1 0,-7-5-3 15,7 2 0-15,-7-4-5 0,7-1-4 16,-12 1 4-16,12-4 0 0,-14 4-4 16,14-8 0-16,-12 1 0 0,12-5 0 15,-14 0 5-15,14 2-5 0,-19-6-5 0,19 2 10 16,-13-1-5-16,13-4 3 0,-7 7 2 15,7-2 3-15,0 2-8 0,0 5 9 16,0-1-5-16,0 1-4 0,0 2 4 16,14 5 9-16,-2 3 4 0,8 1-4 15,-1 3 7-15,14 4-3 0,-1-1 9 0,8 8-9 16,5-11 0-16,1 11 4 0,6 0-13 16,-6 0 1-16,5 0-5 0,2 4 0 15,-1 3-4-15,-7 4 9 0,-5 0-5 16,-1 7 9-16,-7 1 0 0,-6 3-5 15,-7 0 9-15,-11 3-4 0,4 5 8 0,-12-1 0 16,0 0-4-16,0 1 0 0,-20-5-5 16,1 1-3-16,0 0-9 0,-8-1-9 15,1-2-28-15,-6-5-36 0,-1 3-134 0,1-6-220 16,-1-4-7-16,1 0 0 16,-1-4 7-16</inkml:trace>
  <inkml:trace contextRef="#ctx0" brushRef="#br0" timeOffset="194353.24">16731 8861 215 0,'0'0'251'0,"0"4"-12"0,0 0-8 15,0-1-29-15,0 5-38 0,-7-5-46 16,7 6-59-16,0-3-59 0,-12 6-25 15,12-5-105-15,-8 0-123 0,8 0-54 16,0 1-12-16,-6-2-3 0</inkml:trace>
  <inkml:trace contextRef="#ctx0" brushRef="#br0" timeOffset="194596.77">16854 8906 261 0,'8'-8'335'15,"-8"8"-24"-15,0 0-25 0,0 0-29 16,0 4-30-16,0 4-58 0,-14-1-101 16,1 0-26-16,0 8-8 0,-6-1 8 0,-7 1 1 15,6 4 3-15,-13-1-8 0,7-1-8 16,-6 3 0-16,-1 1-9 0,-6 1-4 16,7 0-5-16,-8-4-12 0,8 4-12 15,-1 0-13-15,0-3-35 0,7 3-42 0,7-4-160 16,-7 0-142-16,6-3-1 0,8-4 2 15,-1 0 1-15</inkml:trace>
  <inkml:trace contextRef="#ctx0" brushRef="#br0" timeOffset="207651.59">17747 8411 215 0,'0'-11'394'0,"0"4"13"15,-7-4 14-15,7 3 5 0,-20-3-113 16,14 4-203-16,0 0-25 0,-7 0-5 0,0-1-11 15,6 8-10-15,1-14-8 0,6 14-17 16,-14-8-17-16,14 8-17 0,0 0-5 16,0 0-32-16,8 4-32 0,4 6-37 0,1 6-93 15,1 1-228-15,4 6-24 0,-4-1-4 16,-1 0 10-16,7 3 18 0</inkml:trace>
  <inkml:trace contextRef="#ctx0" brushRef="#br0" timeOffset="207981.81">17773 8700 307 0,'-13'4'423'0,"-7"0"15"16,8-4 4-16,-2 0 6 0,2 0-126 16,-2 0-255-16,8 0-7 0,-7 0-9 15,13 0-17-15,-14-11-22 0,14 11-12 16,0-15-4-16,0 8-13 0,8-1-4 0,4-2 0 16,1 2 0-16,7-3-5 0,0 4 5 15,-1-4-1-15,1 1 2 0,6 1 3 16,-7-2 8-16,7 0 1 0,-6 4 8 15,-8 7-5-15,8-11 5 0,-13 11 5 0,6 0 3 16,-6 0-4-16,-7 0 5 0,0 0-5 16,0 0 8-16,0 8-3 0,-7 2-1 15,-6 5 1-15,6 4 0 0,-13-1-5 16,1 8 4-16,0-1-3 0,-1 4-5 16,-6 5 0-16,-7-2-5 0,8 1 5 0,-8 4-8 15,7-1-9-15,-6-2-13 0,5-1-12 16,1-1-26-16,0-6-8 0,0 0-34 15,7-4-98-15,5-4-167 0,2-7-42 16,-2 0 1-16,1-4 13 0</inkml:trace>
  <inkml:trace contextRef="#ctx0" brushRef="#br0" timeOffset="208229.95">17513 8968 169 0,'6'-7'352'0,"7"-1"0"0,-7 8-3 15,8-14-37-15,-8 14-105 0,8-12-148 16,-8 12-42-16,0 0 0 0,7 0 8 16,-6 0 4-16,6 0 5 0,-7 8 8 0,0 2 1 15,2 6-9-15,-2 2 4 0,0 4-8 16,0-1-1-16,-6 9-4 0,0 0-8 16,0-1-4-16,0 4-9 0,0-1-4 15,0 5 0-15,0-4 0 0,-12 0-8 16,12 4-13-16,-6-4-17 0,6-4-25 0,-14-3-56 15,14-1-122-15,-13-3-139 0,13-7-15 16,-13 0 0-16,13-8 10 0</inkml:trace>
  <inkml:trace contextRef="#ctx0" brushRef="#br0" timeOffset="208546.54">17832 8961 10 0,'6'-11'368'0,"0"3"-16"0,1-3-11 15,-7 11-30-15,0-11-45 0,0 11-76 16,0 0-114-16,-13 0-59 0,0 0-13 16,0 0-4-16,0 7-4 0,0 1 8 0,0 2 5 15,-7 2 3-15,7-1 9 0,-7 0 0 16,8 3 5-16,-1 1 0 0,0-1 11 15,0 2 2-15,13-5-2 0,-14 3-3 0,14-3-4 16,0-3-8-16,0 2-6 0,0-2-12 16,0 3-4-16,8-4-12 0,4 0-31 15,-5 1-28-15,6-1-91 0,0 0-183 16,-1-3-69-16,2-4 2 0,-1 4 1 16,0-4 13-16</inkml:trace>
  <inkml:trace contextRef="#ctx0" brushRef="#br0" timeOffset="208932.16">17975 8931 357 0,'19'-14'407'0,"1"-5"0"0,0 9-2 15,-1-2 0-15,1 1-167 0,-1 0-217 16,7 4-9-16,0-4-12 0,-6 0 0 16,6 0 0-16,-1-4-3 0,2 4 3 0,-1 4 0 15,0 0 0-15,0 7-13 0,7-11 9 16,-13 11-5-16,5 0 9 0,-5 0-4 15,0 0-1-15,-8 7-7 0,-5 0-10 16,0 8 1-16,-7 3-17 0,0 4-8 0,0 4-1 16,-20 4-8-16,6-1-4 15,-5-4 4-15,0 4 13 0,-8 1 17 0,8-5 3 16,-13 1 22-16,6-7 17 0,-1-1 17 16,1-4 13-16,0-3 12 0,0-3 12 15,7-1 6-15,-7-3-9 0,6 0 3 16,1-1-7-16,5 1-9 0,-5-1-4 15,6 1-4-15,0 7-14 0,0-1-7 0,0 6-13 16,7 2 4-16,6 0-9 0,-14 4 5 16,14 4-9-16,-12-4-4 0,12 3-17 15,0 1 0-15,0-4-13 0,0 4-17 0,0-8-12 16,0 0-25-16,0 1-14 0,0-7-28 16,0-6-78-16,6-3-104 0,-6-3-101 15,6 0 10-15,-6 0 5 0</inkml:trace>
  <inkml:trace contextRef="#ctx0" brushRef="#br0" timeOffset="209630.11">18307 8543 182 0,'7'-22'347'0,"5"0"1"0,1 4 6 16,1 3-30-16,-8 7-67 0,8 8-100 16,-8 0-111-16,0 0-11 0,-6 12-10 15,0 6 0-15,0 8 1 0,0 3-22 16,0 4 0-16,-6 4-4 0,6 7 4 0,-20-4-4 16,14 5-4-16,-8-6 4 0,1 5 0 15,1-8 4-15,-2 1-8 0,8-8 4 16,-7-3-4-16,13-4 4 0,-13-4-4 15,13-6-1-15,0 2 10 0,0-7-1 16,6 5 0-16,-6-8 0 0,7 6 4 0,0-2 5 16,5-1 4-16,-5 3 4 0,0 2 1 15,-1 2-5-15,7 1-1 0,-7 0 6 16,1 3-5-16,-7 0 0 0,7 1-9 16,-7 3-4-16,0 0-4 0,0 0 0 15,0 3 0-15,-14 1-4 0,14 0-4 16,-19-1-18-16,13-3-4 0,-8 4-12 0,2-4-5 15,-2 0-7-15,1-4-10 0,-6-3-4 16,6-1-4-16,-1-6 5 0,-5-5 16 16,6-3 13-16,0 0 21 0,1 0 21 0,-2-7 9 15,1-4 13-15,0 1 11 16,0-5 6-16,7 0 7 0,6-4-3 0,-14 1-5 16,14 0-8-16,-12 3-8 0,12 1-1 15,0-1 9-15,0 4-1 0,0 4-3 16,0 7 0-16,6-9 13 0,0 9 3 0,8 0 0 15,-1 0 1-15,0 6-1 0,0-3-11 16,7 0-6-16,-1 5 1 0,0-1-5 16,0 8-8-16,8-4-8 0,-1 0-1 15,-6 3-8-15,6 1 0 0,-7-1 0 16,7 5 0-16,-6-4 0 0,-1 0 0 0,1-5 0 16,-8 5-4-16,8-5 0 0,-13 2 0 15,6-5 8-15,-7 0-4 0,1 1 0 16,-1-5 4-16,1 1-4 0,-7 0 0 15,7-1 0-15,-7-3-13 0,0 0-12 0,0 0-17 16,0 0-30-16,0 0-39 0,0 0-155 16,0-11-178-16,0 11 2 0,0-11-4 15,-14 4 14-15</inkml:trace>
  <inkml:trace contextRef="#ctx0" brushRef="#br0" timeOffset="210213.29">17414 9722 52 0,'0'4'397'0,"0"-4"2"0,0 0-4 15,0 0 1-15,0 0-32 0,0 0-221 16,0 0-109-16,0 0-17 0,8-11 5 16,4 11 8-16,-5-7-1 0,6 7 13 15,6-11 13-15,1 11 1 0,0-11 11 0,12 11-3 16,-5-11 8-16,11 11 0 0,1-15-8 16,7 4 0-16,-1 4-9 0,1-4-12 15,6 0-1-15,7 1-17 0,-7-2 1 16,7 1-13-16,-1 0-5 0,1 4 1 15,6-4-9-15,-6 0 4 0,-1 3 0 0,0 1 1 16,-5-4-1-16,5 11 0 0,-12-11 1 16,6 11 15-16,-13-15-15 0,7 15 3 15,-14-10 1-15,1 10 4 0,-1-16-1 0,-12 16-7 16,5-9 3-16,-11 9-8 16,-1-9-4-16,0 9-30 0,-6 0-21 0,-1-14-48 15,-6 14-37-15,0-8-76 0,0 8-196 16,0-14-95-16,0 3-3 0,0 0 10 15,-6 0 18-15</inkml:trace>
  <inkml:trace contextRef="#ctx0" brushRef="#br0" timeOffset="211463.15">18131 8939 127 0,'0'0'394'0,"-13"-12"4"0,13 12 14 0,0 0-19 15,-13-7-106-15,13 7-139 0,0 0-63 16,-6 0-17-16,6 0-13 0,0 0-13 16,0 0-4-16,-7 4-12 0,7 3-18 0,0 7-8 15,-13 9-17-15,13 2-46 0,0 8-128 16,-13 4-236-16,13 3-3 0,0 8-4 15,-13 3-2-15,13 1 1 0</inkml:trace>
  <inkml:trace contextRef="#ctx0" brushRef="#br0" timeOffset="-210461.14">18724 8876 31 0,'0'0'242'16,"0"0"1"-16,0-7-4 0,0 7-3 0,0 0-13 16,6 0-42-16,-6 0-25 0,0 0-51 15,0 0-79-15,6 0-18 0,-6 0 13 16,8-8 0-16,-8 8 9 0,6 0-5 16,0-10 0-16,7 10 1 0,-6-8-13 15,6 8 12-15,-1-14 0 0,8 14-12 0,0-11-5 16,-1 0 1-16,1 3-5 0,0 1 0 15,6 0 1-15,-1-1-1 0,2 1 0 16,-7-3 0-16,6 10-4 0,0-12 0 16,-7 12-4-16,1-15-13 0,-1 15-4 0,-6-11-13 15,7 11-17-15,-7-11-62 0,-1 11-141 16,2-7-112-16,-8 7 0 0,1-11 1 16,-1 11 14-16</inkml:trace>
  <inkml:trace contextRef="#ctx0" brushRef="#br0" timeOffset="-210198.29">19147 8565 27 0,'0'0'368'0,"-13"0"-3"16,13 0 0-16,-19 0-11 0,19 0-80 15,-14 0-122-15,14 7-126 0,-6-3-9 16,6 7-9-16,0 0 0 0,-13 4-3 0,13-1 3 15,0 4 1-15,0 4-1 0,0 4-4 16,0 0 1-16,0 3-1 0,0 0-4 16,7 4 0-16,-7 0-4 0,0 0-13 15,6 1-13-15,-6 1-38 0,0-1-96 16,0-1-169-16,0-3-42 0,0 2-7 0,0-3 5 16</inkml:trace>
  <inkml:trace contextRef="#ctx0" brushRef="#br0" timeOffset="-210014.55">18945 9232 77 0,'-6'-11'385'0,"-7"-4"5"15,13 1 1-15,-13-2-7 0,13 2-80 16,0-1-152-16,0-3-118 0,0 3-8 16,0-3-10-16,6 4-16 0,1-5 0 0,6 5-13 15,-1-1-12-15,2 3-17 0,5-2-13 16,1 3-21-16,6 1-38 0,-6-2-97 15,5 1-110-15,-5 0-66 0,0 3 9 16,6 8 6-16</inkml:trace>
  <inkml:trace contextRef="#ctx0" brushRef="#br0" timeOffset="-209733.12">19239 8906 110 0,'0'0'373'0,"6"-8"0"16,-6 8-15-16,6-15-25 0,1 8-80 0,0-4-152 15,-1 0-92-15,7-3-9 16,0 3-13-16,0-4-4 0,7 0 0 0,-1 1 0 15,-6 3 0-15,6 0 0 0,1-1 13 16,0 12 8-16,-7-6 13 0,-1 6 17 16,8 0 4-16,-13 6 13 0,6 6 4 0,-13 6 8 15,6 4 5-15,-6 4 8 0,0 6-4 16,0 1-8-16,0 4-5 0,0 0-4 16,-6 3-8-16,6-3-5 0,0 3-8 15,0-3-8-15,0-1-17 0,0-6-5 16,0-1-4-16,0-3-4 0,6-4-14 0,7-4-11 15,1-4-14-15,-2-3-25 0,2-3 1 16,5-5-18-16,-6 6-17 0,6-9-38 16,-5 0-101-16,-2 0-121 0,2-12-55 15,-1 4 9-15,-7-6 23 0</inkml:trace>
  <inkml:trace contextRef="#ctx0" brushRef="#br0" timeOffset="-209548.39">19584 8917 362 0,'-7'-29'398'15,"-6"2"10"-15,6 2-16 0,7 7-64 0,-12-1-124 16,12 5-145-16,-14 6-13 0,14 8-7 16,-12 0-18-16,12 0-13 0,-14 8 1 15,1 2-9-15,7 9 0 0,-7-1-9 0,6 4-7 16,1 4-19-16,-8 0-16 0,8 3-29 16,0 4-85-16,-7 0-168 0,6-4-72 15,-6 4 1-15,1-4 6 0</inkml:trace>
  <inkml:trace contextRef="#ctx0" brushRef="#br0" timeOffset="-209398.1">19225 9162 290 0,'0'-11'399'16,"0"0"0"-16,0 4 9 0,0 7-7 16,0-11-143-16,0 11-194 0,6 0-39 0,2 0-8 15,4 0-17-15,8 0-9 0,-7 3-20 16,7 1-26-16,6 4-43 0,-7-5-130 15,7 1-168-15,-6-1-17 0,6 1 2 16,-1 0 0-16</inkml:trace>
  <inkml:trace contextRef="#ctx0" brushRef="#br0" timeOffset="-209065.63">20000 8426 336 0,'0'0'399'0,"0"3"0"0,0 5-3 16,-13-1-4-16,13 3-180 0,-20 6-187 16,8 2-4-16,-1 0-8 0,-7 1-13 15,0-1 0-15,2 4-13 0,-2 0-8 0,0 1-4 16,1-2-13-16,-1 1-13 0,0 0-46 16,7-4-106-16,1 0-155 0,-8 1-30 15,7-7 2-15,6-3 8 0</inkml:trace>
  <inkml:trace contextRef="#ctx0" brushRef="#br0" timeOffset="-208881.26">19779 8678 248 0,'13'0'394'0,"0"0"5"0,-1 0 6 0,2 0-13 16,-8 8-117-16,1 3-233 0,0 0-17 15,-7 3-12-15,0 6-4 0,0-2-5 16,0-1-4-16,0 5-4 0,-7 0-22 15,7 0-7-15,-13 7-35 0,13-3-80 16,-20 0-207-16,14-5-41 0,6 2-4 0,-13-4 2 16</inkml:trace>
  <inkml:trace contextRef="#ctx0" brushRef="#br0" timeOffset="-208687.98">19760 8993 43 0,'6'0'415'0,"-6"0"0"0,0 0 10 15,6 8-4-15,-6-1-6 0,0 4-208 16,0 0-181-16,0 1-18 0,0 2-8 16,7-3 0-16,-7 4 0 0,0-5-8 0,0 5-9 15,0 0-5-15,0 0-11 0,6-1-13 16,-6 4-18-16,7-3-12 0,0 0-13 16,-1-1-59-16,-6-3-80 0,6 0-148 0,0-3-23 15,-6-5 9-15,8 1 17 16</inkml:trace>
  <inkml:trace contextRef="#ctx0" brushRef="#br0" timeOffset="-208399.73">20131 8649 332 0,'13'0'444'0,"-7"-7"15"0,0 7-4 15,1 0-2-15,0 0-136 0,-1 0-224 0,0 0-46 16,2 0-25-16,-8 0-14 0,6 0-8 16,0-11-17-16,7 11-13 0,-6 0-17 15,-1-11-20-15,7 11-22 0,7-10-68 16,-7 10-156-16,0-9-122 0,6 9-3 0,-5 0 10 15,-2 0 1-15</inkml:trace>
  <inkml:trace contextRef="#ctx0" brushRef="#br0" timeOffset="-208083.55">20267 8829 43 0,'-12'22'452'0,"-2"-1"2"0,1-1 1 0,0-6 4 15,0 0-10-15,7-3-182 0,-8-3-229 16,14-2-25-16,-12-1-13 0,12-5-8 15,0 0-5-15,-7 0 0 0,7 0-4 0,0 0 0 16,0 3 4-16,0-3-4 16,7 8 13-16,-1-1-1 0,0 0 5 0,2 8 0 15,-2 0 0-15,0 2 9 0,1 6 0 16,-1 3-1-16,-6-1 5 0,7 4 4 16,-1 4-4-16,-6 1 4 0,0 2-4 0,0 1-1 15,0-5 1-15,0 5 4 0,0-4 0 16,0 0 0-16,0-4 0 0,0-3-4 15,-6-3 3-15,6-6 1 0,0 1 5 16,-13-3-14-16,13-4-8 0,-13-3-4 16,-1-5-13-16,2-3-17 0,-2 0-17 0,-5 0-30 15,-1 0-29-15,1-11-43 0,-7 0-105 16,0 0-131-16,0-3-62 0,0-1 6 16,-1 1 12-16</inkml:trace>
  <inkml:trace contextRef="#ctx0" brushRef="#br0" timeOffset="-207232.34">20462 8726 332 0,'14'0'466'0,"-1"0"-4"16,0 0-6-16,0 0-9 0,0-7-6 16,0 7-390-16,-7-8-51 0,8 8-42 15,-2-14-22-15,1 14-4 0,-6-11 1 16,0 11 3-16,5-11 9 0,-4 11 12 15,-2 0 14-15,6 3 20 0,-5 5 18 0,6 3 12 16,-6 0 9-16,-1 3-1 0,0 6 9 16,2-2-4-16,-8 3 0 0,0 5-12 15,0 3-2-15,0 0-7 0,0-2-4 16,0 1-1-16,-8 2-8 0,8-1 0 0,-12-7-4 16,12 3 0-16,-7-2-13 0,7-5 0 15,0-3-13-15,-13-1-4 0,13-3 4 16,0-4-3-16,0-3 3 0,0 0 0 15,0-4 10-15,0 0 11 0,0 0 13 16,0-11 9-16,0 11 8 0,0-15 9 0,7 15-1 16,-7-14 9-16,6 14 5 0,1-15-5 15,-7 15 4-15,6-11-8 0,0 11 0 16,2 0 4-16,-2 0-12 0,0 4 0 0,0 7-10 16,1 0-3-16,6-1 4 15,-6 5-13-15,-1 0 1 0,8 0-5 0,-8-1 0 16,0 4-9-16,8-3 0 0,-8 0-3 15,0-4-5-15,1 0 0 0,-7 0-4 16,6-8-1-16,-6 1-7 0,7-4-1 0,-7 0 0 16,7 0-4-16,-7-15 13 0,0 4-8 15,0-3 3-15,0-1 1 0,6 0 7 16,0-3 14-16,-6 0 4 0,8-1 0 16,4-3 13-16,-6 4 4 0,8 0 0 15,-1 0 4-15,7-1 1 0,-2 8-6 0,2-4 1 16,0 9 0-16,5 6 5 0,-5-12-5 15,7 12-9-15,-9 0 0 0,9 4 1 16,-7 4-1-16,-1-2-3 0,0 6 3 16,-5 2-4-16,-1 5 1 0,-7-5 3 0,7 8-8 15,-13-4 9-15,7 4-5 0,-7-3 0 16,0 3 0-16,0-5-4 0,-14-1-4 16,14 2 0-16,-19-7-9 0,13 0-17 15,-14-4-3-15,7-3-14 0,0 0-4 16,0-4-4-16,0 0 0 0,-6 0 4 0,5-15 0 15,8 4 13-15,-7 0 4 0,13-3 9 16,-13-2-5-16,13-2-12 0,0-3-18 16,0-2-87-16,6-2-144 0,1-1-97 15,6 1 1-15,-1-1-7 0</inkml:trace>
  <inkml:trace contextRef="#ctx0" brushRef="#br0" timeOffset="-207032.49">21661 8451 282 0,'13'-11'390'0,"0"11"5"15,-7 0-4-15,2 0-15 0,-8 0-182 16,0 7-155-16,0 4-14 0,-20 8-4 0,7-1-8 16,-7 8 7-16,0-4-23 0,-6 7-10 15,1 0-13-15,-1 1-28 0,-1-1-19 16,1 4-112-16,6-7-128 0,-5 0-78 15,-1-4-5-15,6-4-6 0</inkml:trace>
  <inkml:trace contextRef="#ctx0" brushRef="#br0" timeOffset="-206016.72">21355 8795 131 0,'7'-14'406'16,"6"14"2"-16,-7-11 8 0,7 11-2 0,-6 0-80 15,5 4-194-15,2 3-98 16,-8 0-5-16,7 4-7 0,-6 4-13 0,6 3-4 15,-7 1-9-15,0-1-4 0,2 5 0 16,-2 2-8-16,0 0-5 0,-6 4-8 16,7 1-13-16,-7-1-8 0,0 1-9 0,0-1-13 15,0 0-8-15,0-3-12 0,0-1 3 16,-7 1 14-16,7-8 12 0,-12-3 4 16,12 0 13-16,-8-8 13 0,8-3 4 0,0-4 8 15,-12 0 13-15,12-11 0 16,0-4-4-16,0-3-5 0,6-4 14 0,0-4-10 15,2-3 10-15,-2-1-5 0,7 1 12 16,-7-3 9-16,7 2 5 0,0 5 12 16,7-5 4-16,-7 8 0 0,0 0 9 15,6 1 0-15,-5 5-1 0,6 1 1 0,-8 1-9 16,1 3-3-16,0 4-14 0,0 7-8 16,1-11 4-16,-2 11-21 0,-6 0-17 15,1 0 5-15,0 7-5 0,-7 0 0 16,0 8 4-16,0-1 4 0,0 5 5 15,0 3 13-15,-7 3-9 0,7 1 17 0,-13 0 4 16,13 0-8-16,-20 3-5 0,20-3-8 16,-12 3-5-16,12-7-7 0,-13 0-5 15,13 0-21-15,0-5-4 0,0-1-5 0,0-5 1 16,0 0 7-16,0-4 10 0,0 0 12 16,0-3 4-16,0-4 13 0,0 0 22 15,6 0 15-15,-6 0 6 0,7 0 7 16,-7-11 6-16,6 11 3 0,0-11-4 15,2 11 4-15,-2-11-4 0,0 11-9 16,0-7-16-16,8 7 4 0,-1 0-17 0,-7 0-12 16,8 0-5-16,-2 0-13 0,2 0-4 15,-2 0-9-15,1 4-4 0,1-1-3 16,-2 1-1-16,2 3-4 0,-8-3 4 16,0 3 0-16,8-3 9 0,-14-4 4 15,6 3-1-15,1-3-7 0,-1 0-1 0,-6-11-8 16,6 4-8-16,2-4 3 0,-2-8-3 15,0-2 3-15,-6-5 6 0,13-3 11 16,-6-4 22-16,-1-4 17 0,7-3 24 0,-7-5 14 16,8 2 8-16,-8 2 13 0,8-2 5 15,-2-1-5-15,1 3-9 0,-6 5-12 16,6 6-13-16,-1 1-13 0,-4 7-8 16,4 4-9-16,-5 7-8 0,0 11 0 15,-1 0-8-15,1 0 0 0,-1 0-1 0,0 3-3 16,1 8 3-16,-7 4 1 0,7 0 3 15,-1-1-3-15,0 1 4 0,8 3 4 16,-8-3 0-16,7 0-5 0,-7-4 10 16,8 0-1-16,-2-4-4 0,2 1 0 15,5-2 0-15,-5-1 4 0,-2-1 0 0,-6-1 1 16,8 4-5-16,-8-3 0 0,-6 3-5 16,0 4-7-16,0 0-13 0,0 4-10 15,-20-1-11-15,8 1-5 0,-8 3 1 16,1 0-6-16,-7 1 1 0,0-1 4 0,-1 1 14 15,1-1 11-15,1-4 9 0,-1 2 21 16,0-10 5-16,6 2 8 0,1-4 4 16,5-1 8-16,2-3 10 0,12 0 7 15,-14-11 1-15,14 1 3 0,0-2-7 0,6-2 3 16,2-2 1-16,4-2-13 0,2 4-9 16,-2-5-4-16,1 5-21 0,1-1 0 15,4 1-4-15,2 3-21 0,0 0-43 16,-1 3-17-16,1 8-84 0,-7-7-130 0,0 7-102 15,0 0-7-15,0 0 10 16,0 4 4-16</inkml:trace>
  <inkml:trace contextRef="#ctx0" brushRef="#br0" timeOffset="-205732.76">22163 8990 261 0,'-14'15'415'0,"2"-1"-8"0,-2 1-3 15,2 0-11-15,-1-4-97 0,13-4-164 16,-14 0-86-16,14-4-16 0,7-3-17 15,-7 0-5-15,13 0 1 0,6 0-1 16,1-6 9-16,0 6-13 0,12-11-4 0,1 11 8 16,0-11 5-16,5 11 0 0,1-11 8 15,1 11 1-15,-1 0 3 0,0 0 0 16,-1 4-16-16,-5 3 12 0,-7 7-4 16,0 0 0-16,-6 5-9 0,-7 3-8 0,0 4 5 15,-6-1 3-15,-7 5-12 0,0-5 0 16,0 5-1-16,0-1-11 0,-14 1-6 15,8-5-12-15,-7 1 0 0,0-8-33 16,0-7-39-16,0 0-72 0,0-11-110 0,0 0-130 16,0 0-16-16,0-11 6 0,-1-4 5 15</inkml:trace>
  <inkml:trace contextRef="#ctx0" brushRef="#br0" timeOffset="-205593.07">22417 9015 332 0,'0'-25'428'0,"0"6"17"16,0 5 23-16,6 14-45 0,-6 0-118 15,6 0-161-15,-6 0-47 0,0 14-11 16,0 5-19-16,0 3-24 0,0 4-43 16,-12 7-4-16,5-1-47 0,-6 5-47 0,0 4-55 15,-7-1-130-15,8 0-191 0,-8-4-3 16,-6-2 1-16,7-1 7 0</inkml:trace>
  <inkml:trace contextRef="#ctx0" brushRef="#br0" timeOffset="-200545.82">22892 8700 319 0,'0'4'462'0,"0"0"-4"16,0-1 6-16,0-3-12 0,0 0-7 16,0 0-403-16,13 0-42 0,0-11-12 0,1 4-14 15,4-4-12-15,2-4-5 16,7-3-3-16,-1 4-9 0,-1-1 0 0,7-1 0 16,2 2-5-16,-2-4-7 0,1 7-18 15,-1-3-71-15,1 3-140 0,-7 0-104 16,-7 3 0-16,7 8 10 0,-13-11 4 0</inkml:trace>
  <inkml:trace contextRef="#ctx0" brushRef="#br0" timeOffset="-200298.64">23270 8338 6 0,'0'-7'426'0,"-13"7"7"0,0-15 0 15,7 15 1-15,6 0-3 0,-14-8-189 0,14 8-200 16,-20 0-16-16,20 4-13 0,-12 4-1 16,5 3-7-16,7 0-5 0,-20 3 4 15,14 8-4-15,-7 0 0 0,6 4-4 16,1-1-1-16,-7 8-16 0,0 0-13 16,6 0-25-16,-5 4-13 0,-2-4-38 0,2 0-98 15,-2 0-142-15,1-4-76 0,7-2-3 16,-8-6 18-16</inkml:trace>
  <inkml:trace contextRef="#ctx0" brushRef="#br0" timeOffset="-200084.77">22997 8726 362 0,'6'-15'402'0,"0"4"2"16,8 0-4-16,-8 0 1 0,0 4-151 0,7 7-225 15,-6-7-17-15,6 7-3 0,-7 0 3 16,0 0-8-16,2 3 4 0,-8 5 5 15,6 3-9-15,-6 7 4 0,0 0 0 16,0 5 1-16,0-1-1 0,0 6-4 16,0 2-4-16,-6-1-13 0,6 5-17 0,-14-2-21 15,14 1-26-15,-12 1-92 0,12-9-135 16,-14 1-97-16,14-4-7 0,-13-5 1 16,13-2 22-16</inkml:trace>
  <inkml:trace contextRef="#ctx0" brushRef="#br0" timeOffset="-199766.41">23035 8910 85 0,'0'-22'381'16,"7"-1"1"-16,-1 5 5 0,1 3 1 15,6 1-84-15,-7 3-186 0,8-1-109 0,-2 5-5 16,2-4-4-16,-1 4 0 0,-1-3 0 16,8 1 0-16,-7 9 0 0,7-9-4 15,-1 9 0-15,-6 0 12 0,7 0 4 16,-1 0 5-16,-5 0 13 0,-2 0 8 0,2 0 4 15,-2 9 5-15,1 3 4 0,-6 2 8 16,0 4-4-16,-1 5 0 0,0 2-4 16,-6 1 0-16,7 3-4 0,-7 4-9 15,0 0-4-15,7 0-13 0,-7 4-4 0,6 0-4 16,-6-1-5-16,6-3-8 16,-6 3-4-16,7-2-21 0,-7-1-18 0,7-4-12 15,-7 0-17-15,6-2-17 0,-6-2-34 16,0-7-93-16,0-3-173 0,0-1-62 15,0-10 13-15,-13-1 11 0,13-3 21 16</inkml:trace>
  <inkml:trace contextRef="#ctx0" brushRef="#br0" timeOffset="-199593.46">23204 8953 265 0,'-6'-11'419'0,"6"0"-3"15,0 4 5-15,0 7-7 0,0-14-58 16,0 14-322-16,0-12-34 0,13 12 0 0,-6-18-22 16,5 10-12-16,2 1-25 0,-1 7-21 15,0-14-106-15,0 14-156 0,7 0-67 16,-8-8-3-16,1 8 13 0</inkml:trace>
  <inkml:trace contextRef="#ctx0" brushRef="#br0" timeOffset="-199417.36">23277 8968 106 0,'-14'14'448'0,"14"-3"2"0,0 1-4 15,0-5-3-15,-13 3-3 0,20-2-237 0,-7 4-198 16,0-9-5-16,6 1-30 0,1-1-25 16,0-3-13-16,-1 0-17 0,6 0-25 15,-4-10-25-15,4 10-55 0,8-16-68 16,-7 9-67-16,7 0-66 0,-1-4 5 0,1 0 9 15</inkml:trace>
  <inkml:trace contextRef="#ctx0" brushRef="#br0" timeOffset="-199226.51">23719 8730 470 0,'0'0'483'0,"6"0"5"0,2-11-7 0,-8 11 2 15,0 0-122-15,6 0-310 0,-6-11-47 16,6 11-4-16,-6 0-38 0,7 0-43 16,-1-8-46-16,1 8-64 0,-1 0-131 15,1 0-143-15,-1 0-2 0,8 4 13 0,-8 0 13 16</inkml:trace>
  <inkml:trace contextRef="#ctx0" brushRef="#br0" timeOffset="-199048.25">23810 8961 257 0,'0'26'432'0,"-20"-5"9"0,20-3 1 16,-12 1-24-16,12-8-100 0,-13 0-170 0,13-7-93 16,0-4-30-16,0 0-16 0,0 0-9 15,0-15 0-15,0 1-13 0,0 2-4 16,6-3-4-16,1 1-9 0,-1 0-8 16,8-5-21-16,-2 1-34 0,2-1-72 0,-2 1-178 15,8-3-87-15,-1-2 5 0,-5 1 1 16,5 0 14-16</inkml:trace>
  <inkml:trace contextRef="#ctx0" brushRef="#br0" timeOffset="-198514.7">24279 8316 1 0,'7'0'436'16,"0"0"0"-16,-1-8 10 0,-6 8-3 16,0 0-33-16,0 4-143 0,0 4-199 0,0-2-30 15,0 10-25-15,0-2-13 0,-13 4-9 16,13 4-8-16,-13 1-8 0,0 2-5 16,7 5-4-16,-8-5-4 0,2 4-4 15,4 0-5-15,-4 1 5 0,-1-4 4 16,-1-1 12-16,2-3 1 0,5-4 8 0,0 1 0 15,7-5 9-15,-12-3 3 0,12 0 10 16,0-2 3-16,0-3 9 0,0 2 0 16,0 3 0-16,0-1-5 0,6-2 18 0,-6 2-13 15,6 5 0-15,1-4-4 0,0 4 4 16,5 3-17-16,-5-3 0 0,-7-1 4 16,7 5 0-16,-1-4-4 0,-6 3-17 15,0-3-4-15,0-1-17 0,0-3-5 16,-13 1-11-16,13-2 7 0,-19-2 1 15,12-1-6-15,-6 0 2 0,0-4 24 0,0 1 31 16,-6 0 24-16,5 0 18 0,2-4 0 16,5 4 12-16,-6-4 4 0,13 0 14 15,-13 4 7-15,13-4-16 0,0 3-13 16,0 1-8-16,0-1-9 0,0 1 0 16,0 0-4-16,6-1-8 0,1 1-23 0,6 3-3 15,0-4-12-15,-1 5-14 0,2-4-25 16,-1 3-16-16,7 0-27 0,-8-3-41 15,8 0-102-15,-7-4-127 0,7 0-78 16,-8 0 4-16,2 0 15 0</inkml:trace>
  <inkml:trace contextRef="#ctx0" brushRef="#br0" timeOffset="-198098.92">24435 8664 403 0,'0'3'432'0,"0"1"1"0,0 0 2 15,0-4-4-15,0 3-190 0,0-3-198 16,0 0-18-16,7 0-4 0,0 0-21 0,-7 0-8 15,12-11-5-15,-4 11-21 0,4-10-17 16,1 10-25-16,0-12-30 0,0 12-67 16,7-10-94-16,-7 10-104 0,6-15-41 15,-6 15 5-15,1-10 26 0</inkml:trace>
  <inkml:trace contextRef="#ctx0" brushRef="#br0" timeOffset="-197650.17">24664 8587 77 0,'6'-11'410'0,"-6"11"10"15,0 0-12-15,0 0-12 0,0 0-49 16,0 3-102-16,-6 5-151 0,6 3-40 0,-20 1-15 15,13 5-9-15,1 1-1 16,-7 4-3-16,6 0-1 0,-5 4-3 0,-2 1-18 16,1 1-4-16,7-3-13 0,-7 5-17 15,13-4-8-15,-7-1-30 0,7-3-21 16,0 0-17-16,0-7-25 0,0-5-56 0,0-2-24 16,0-4-25-16,7 0-13 0,-1-4 35 15,1 0 88-15,-1 0 109 0,7-16 55 16,-6 10 50-16,0-6 76 0,-1 5 47 15,0-3 46-15,1 2 30 0,-7 8-20 16,0-8-64-16,7 8-84 0,-7 0-42 0,0 0-23 16,0 4-19-16,0 4-27 0,0 3-8 15,0-1-13-15,0 2-17 0,0-1-12 16,0 0-13-16,0-1-9 0,6 1-4 16,0-3-12-16,1-1-9 0,-7-3 0 0,13-4 13 15,-6 0 4-15,5 0 0 0,-5-14 17 16,6 2 9-16,0-2 12 0,0-2 12 15,6-5 22-15,-5-1 26 0,12-4 4 16,-7 4 20-16,1-3 22 0,0-1 5 0,5 4 11 16,-5-3 9-16,6 6 1 0,0 1-9 15,1 3-8-15,-2 4-5 0,-5 4-8 16,6 7-17-16,-6 0-13 0,-1 0-21 16,1 0-17-16,-2 0-13 0,-4 7-21 0,-1 0-21 15,0 8-30-15,-6-4-34 0,-1 5-71 16,0 2-153-16,-6-8-113 0,0 5-3 15,0-1 18-15,0-3 18 0</inkml:trace>
  <inkml:trace contextRef="#ctx0" brushRef="#br0" timeOffset="-197512.72">25041 8803 190 0,'-12'0'482'0,"-2"0"17"16,1 0 16-16,7 4 5 0,-8 7-7 15,2 7-228-15,-2 4-175 0,8 12-58 16,6-2-48-16,-13 12-4 0,13 0-60 0,0 7-72 15,0 0-110-15,0 4-208 0,0 0-74 16,0-7-3-16,0-1 6 0,13-6 18 16</inkml:trace>
  <inkml:trace contextRef="#ctx0" brushRef="#br0" timeOffset="-197093.86">25439 8590 345 0,'0'0'490'0,"0"0"19"0,0 8 15 15,0 7-4-15,0 3-49 0,0 4-318 16,0 3-72-16,0 5-55 0,0-1-26 16,0 4-13-16,0-4-59 0,0 1-60 0,0-1-72 15,0 1-123-15,6-5-143 0,-6-3-49 16,0-7 10-16,6-4 22 0</inkml:trace>
  <inkml:trace contextRef="#ctx0" brushRef="#br0" timeOffset="-196798.62">25497 8840 302 0,'7'-22'437'0,"-1"3"0"0,1 1 1 16,6 0-7-16,-1 3-118 0,2 0-211 16,-1 4-51-16,0 4-17 0,0 7-9 15,-1-7-25-15,8 7 0 0,-6 0-8 0,5 0-13 16,-6 3-13-16,0 5-13 0,0-1-8 16,0 0-13-16,0 5-20 0,0-1-23 15,-6 0 1-15,-1-1-33 0,0 1-31 0,-6 0 10 16,0-3 46-16,0-1 80 15,0-3 29-15,0 3 26 0,-12-7 34 0,12 0 33 16,-13 0 55-16,13 0 43 0,-20 0 0 16,20-11-34-16,-13 11-72 0,13-19-12 15,0 12-9-15,0-4-26 0,0-3-20 0,7-1-9 16,-1 0-17-16,7 1-9 0,0-1-21 16,6 0-20-16,1-3-22 0,0 4-63 15,-1-1-106-15,1-3-97 0,0 4-48 16,-1-2 8-16,1-2 9 0</inkml:trace>
  <inkml:trace contextRef="#ctx0" brushRef="#br0" timeOffset="-196509.73">25998 8506 219 0,'7'-7'373'0,"0"7"0"0,-1 0-2 15,1 0-34-15,5 0-71 0,-4 0-135 16,-2 4-50-16,6-1-47 0,-4 5 0 0,-2-1-1 16,0 4 1-16,7 4 8 0,-6-5 5 15,0 9-4-15,-1-1-1 0,0 4 5 16,1 4-1-16,-7 3-12 0,0 0-17 15,7 4-17-15,-7 4 0 0,0 0-25 16,0-1-31-16,-14 1-11 0,14-4-14 0,-12-1 5 16,5-2 4-16,-6-4 13 0,0-5 17 15,-1-1 20-15,-4-10 35 0,4-2 29 16,1-8 31-16,0 0 20 0,0 0 8 16,1 0-7-16,4-15-1 0,8 4-12 15,-19-4-9-15,19-3-34 0,0-4-17 0,0 0-21 16,7 4-12-16,-1-4-40 0,0 3-37 15,8-3-34-15,-2 4-59 0,8 0-140 16,-7-4-151-16,7-1 9 0,-8 5 7 16,8-3 12-16</inkml:trace>
  <inkml:trace contextRef="#ctx0" brushRef="#br0" timeOffset="-196333.7">26383 8349 437 0,'13'-18'516'16,"-1"7"1"-16,2-1-14 0,-1 12-33 16,0-11-28-16,-6 11-400 0,-1 0-42 0,0 0-144 15,1 0-221-15,-7 0-156 0,7 0 2 16,-7 0 10-16,6 0 10 0</inkml:trace>
  <inkml:trace contextRef="#ctx0" brushRef="#br0" timeOffset="-196150.63">26526 8481 492 0,'0'25'533'0,"0"-3"5"0,0 4-1 16,0-1-3-16,0 0-24 0,0 2-412 15,-6-1-85-15,6-1-13 0,-13 1-34 16,13-1-26-16,-7 2-17 0,7-6-16 0,-13 1-13 16,13 0-13-16,-13 0 0 0,13-4 21 15,0 0-12-15,0-3-4 0,0-7-18 16,0-4-37-16,7-4-97 0,-1 0-114 0,-6-8-36 15,6-2 13-15,1-6 0 0</inkml:trace>
  <inkml:trace contextRef="#ctx0" brushRef="#br0" timeOffset="-195934.33">26643 8624 235 0,'27'-30'424'16,"-1"1"13"-16,6 0-7 0,1-1-38 16,-1 8-87-16,7-4-153 0,-6 8-88 0,-1 0-26 15,8 0-12-15,-8 3-9 0,1 4-14 16,-1 4 10-16,1 7 9 0,-1 0 3 15,1 0 9-15,-7 3 0 0,0 8 0 0,1 8 4 16,-2-1-4-16,-5 11 4 0,0 1-16 16,-8 3-22-16,1 3 0 0,0 4-26 15,-6 5-29-15,-7-2-22 0,0 1-24 16,0 1-39-16,0-5-64 0,-20 0-113 16,7-4-97-16,1-2-32 0,-8-9 9 0,0-3 27 15</inkml:trace>
  <inkml:trace contextRef="#ctx0" brushRef="#br0" timeOffset="-195766.61">26923 8935 357 0,'-26'-22'441'16,"1"-3"4"-16,-1 2 6 0,6 1-45 0,0-3-126 15,1 6-166-15,5 1-55 0,2 4-12 16,-1 3-25-16,6 11-18 0,7-11-4 16,-13 11-4-16,13 3-5 0,-6 0-8 15,6 9 0-15,0-1-17 0,0 3-8 16,0 1-18-16,0 0-25 0,0 3-29 0,0-3-55 15,0 3-102-15,0-4-117 0,0-3-41 16,0 1 9-16,0-8 14 0</inkml:trace>
  <inkml:trace contextRef="#ctx0" brushRef="#br0" timeOffset="-195567.41">26781 8686 332 0,'12'-26'449'0,"1"8"5"0,7 3 14 16,-8 1 5-16,2 5-108 0,-1 9-255 0,0 0-59 15,0 6-22-15,0 0-11 0,-6 5-6 16,5 7-12-16,-5 1 0 0,0-1-17 16,-1 8-12-16,0-4-10 0,1 4-7 15,-7 3-18-15,0-4-25 0,0 1-30 0,0-1-33 16,0-3-73-16,-13-3-62 0,0-1-71 16,0-3-46-16,-7-8 5 0,1 1 22 15</inkml:trace>
  <inkml:trace contextRef="#ctx0" brushRef="#br0" timeOffset="-195450.93">26767 8939 235 0,'-19'-12'382'15,"-1"5"76"-15,7-7 10 0,0 2-4 0,0-2-45 16,13 3-117-16,-7-4-183 0,7 4-39 16,0 0-42-16,7 0-21 0,0 4-17 15,12 7-25-15,-6-11-30 0,13 11-52 16,1-11-92-16,-2 11-225 0,1-11-71 16,7 11-6-16,-1-14 1 0,1 7 14 0</inkml:trace>
  <inkml:trace contextRef="#ctx0" brushRef="#br0" timeOffset="-195299.86">27471 8708 378 0,'26'0'642'0,"0"0"-2"16,-7 0-35-16,1 0-57 0,-8 0-89 16,2 3-190-16,-8-3-269 0,1 0-350 15,-1 0-262-15,-6 0-28 0,0 0-5 0,0 0 10 16,-19-11 41-16</inkml:trace>
  <inkml:trace contextRef="#ctx0" brushRef="#br0" timeOffset="-194163.16">21967 9411 98 0,'-13'-11'464'15,"13"4"19"-15,-13-4 2 0,13 4 13 16,-19-4 2-16,19 3-258 0,-14-3-165 16,14 4-14-16,-6-3-12 0,6 1-13 0,0 3-12 15,0 6-5-15,0-16-4 16,0 16-12-16,0 0 3 0,20 0 0 0,-8 0 1 16,15 4 4-16,-1 3 0 0,13-2 4 15,-1-2 17-15,9 0 12 0,5 6-3 16,7-3 13-16,6 2 12 0,0-5 8 0,0 5-3 15,6-1-1-15,8-3 1 0,-8 3-18 16,8-7-12-16,-2 4 0 0,8-1 4 16,-7 1-4-16,7-4 8 0,0 0 18 15,-1 0 8-15,8 4 13 0,-1-4 12 16,0 0 10-16,0 3-5 0,7-3-4 0,-1 4-13 16,1-1-8-16,-1 1-22 0,1 3-12 15,7 1-19-15,-1-1-12 0,0 0-8 16,0 1-5-16,0-1 5 0,1 0-9 15,-1-3 0-15,0 1-4 0,0-2 4 0,6 0 0 16,-5-3 0-16,5 0 0 0,2 0 4 16,5-11-4-16,-13 11 0 0,7-15 4 15,-1 4-4-15,-5 0 0 0,5-3 0 0,-5 3 5 16,5 0-1-16,1 0 0 16,0 0-4-16,-7 0 5 0,0 4-1 0,-7 7-4 15,2-11 4-15,-2 11 9 0,-5-9-9 16,-1 9-4-16,-7 0 0 0,-6 0 0 15,1 0 0-15,-8 0 5 0,1-6-10 0,-7 6 5 16,0 0 13-16,-7 0 5 16,1 0 20-16,-7-11 6 0,7 11-6 0,-14 0 5 15,8-8 1-15,-7 8-15 0,-1 0-7 16,-6-10-22-16,1 10-4 0,-8 0-27 16,1 0-41-16,-8 0-36 0,1 0-56 0,-6 0-85 15,0 0-81-15,-8 0-90 0,-5 0-199 16,-1 0-91-16,1 0-1 0,-7 0 23 15,0-8 41-15</inkml:trace>
  <inkml:trace contextRef="#ctx0" brushRef="#br0" timeOffset="-194007.33">28128 9322 391 0,'0'12'709'0,"0"-1"-47"16,0-3-74-16,0 3-104 0,0 0-127 15,0-4-263-15,0 7-94 0,0-3-511 16,0 0-146-16,-13-3-56 0,1-8-2 16,-2 0 57-16</inkml:trace>
  <inkml:trace contextRef="#ctx0" brushRef="#br0" timeOffset="-136101.6">16359 9740 278 0,'0'0'360'16,"7"0"1"-16,0 0-16 0,-7 0-96 15,6 0-118-15,-6 0-93 0,7 0-5 16,-1 4 1-16,0 4 13 0,2-4-1 15,-2 3 1-15,0-3-5 0,8 7-3 0,-8-4-2 16,7 3-11-16,-7-2-1 0,8 7-4 16,-8-4-17-16,0 3 1 0,1 5-5 15,-7-1 0-15,0 1 0 0,0 3 0 0,0-1-5 16,0 1 5-16,0-3-4 16,-13 3 0-16,13-4 4 0,-13 5 0 0,13-9 0 15,-13 4-4-15,13-3 4 0,0-4 0 16,0-4-5-16,0 0 5 0,0 0 0 15,0-3 0-15,6 3 0 0,8-3-3 0,-2 0 6 16,2-1-3-16,-2 5 0 0,1-1 0 16,7 0 5-16,-6 5-5 0,-2-1-5 15,1 3 2-15,0 1 6 0,-6 3 6 16,-1 4-9-16,-6 0 4 0,0 3-4 16,0 2 4-16,-13 1-4 0,7 6 5 0,-8-5-1 15,-4 3-4-15,4-2 4 0,-12 3 5 16,7-7 8-16,-1 0 8 0,-6-1-3 15,-1-6-6-15,9-5 5 0,-9 1-4 16,7-8 0-16,-6-7-4 0,7 0-5 0,-1 0-4 16,1-11 1-16,0-7-14 0,-1-1 5 15,7-3 0-15,-7-7-1 0,0-7-3 16,8-1 4-16,-8-4-9 0,1-2 1 16,5-5-1-16,-5 0 0 0,0-7 5 15,-1 1 0-15,7-2-1 0,0-2 1 0,6 3-1 16,7 0 5-16,0-3-5 0,0 3 1 15,0 0 3-15,7-1-3 0,12 5-1 16,1 7 5-16,13 5 8 0,-1 5 5 16,7 12-1-16,13 4 9 0,1 18 1 15,6 0 2-15,-2 0-7 0,2 7 13 0,0 15-9 16,-1 7-5-16,1 12 1 0,-13 3-5 16,-1 14-4-16,-6 5-4 0,-6 6 0 15,-13 8-8-15,-8 3 4 0,-5 5-4 16,-7 0 3-16,0-2 10 0,-26 1-5 15,6-7 3-15,-12 1 6 0,-1-9-1 0,-5-6 10 16,-9-5-14-16,9-6-4 0,-7-12-22 16,5-15-37-16,1-7-123 0,0-18-228 15,13 0-16-15,-7-10-7 0,13-16 6 0</inkml:trace>
  <inkml:trace contextRef="#ctx0" brushRef="#br0" timeOffset="-134484.9">17663 9752 362 0,'0'-15'390'0,"0"15"4"16,0-11-2-16,0 11-75 0,6-7-114 15,-6 7-152-15,0 0-14 0,0 0-15 16,0 0-10-16,0 0-12 0,6 3-4 15,-6 5-21-15,7 2-13 0,-1 2-13 16,8-1-21-16,-14 4 0 0,6 2-34 0,0 2 1 16,-6-1 25-16,6 1 33 0,-6-1 27 15,0 0 20-15,0 1 16 0,0-1 35 16,-12-3-1-16,12-4 31 0,-13 0 7 0,0 0-20 16,6-4-26-16,-5-3-8 0,12-4-13 15,-8 0-8-15,8 0-13 0,0 0 0 16,8-8 4-16,4 8-4 0,1-14 0 15,7 3-4-15,0 0 4 0,5 0-4 16,1 0 4-16,7 0 4 0,-7-1-4 0,6 2 0 16,-5 2 0-16,-1 8 8 0,-6-7-3 15,-1 7-1-15,-6 4-4 0,-6 3 4 16,-7 7-4-16,0 5 0 0,0 3 17 0,-14 7-9 16,-5 1 5-16,-1-1 0 0,1 4 0 15,-7 4 4-15,0-1 0 0,0 1 3 16,-7 0-11-16,7-5-9 0,0-2-13 15,-1-8-8-15,9-1-21 0,-2-1-30 16,7-10-55-16,-1 1-101 0,2-4-134 0,6-3-34 16,6-4 10-16,0 0 5 0</inkml:trace>
  <inkml:trace contextRef="#ctx0" brushRef="#br0" timeOffset="-134261.22">17760 10136 81 0,'19'0'272'0,"1"-11"4"0,-7 11 2 16,7 0-14-16,-8 4-15 0,2 3-13 16,-2 8-29-16,2 7-59 0,-1 1-89 0,-7 9-3 15,8 5-6-15,-14 3-3 0,6 4-13 16,-6 0-5-16,0 3-3 0,0 1-5 16,0 3-9-16,0-3-7 0,0-4-1 15,0 4-4-15,-6-8 0 0,6 1-13 16,0-9 0-16,-7-2-12 0,7-5-17 0,0-7-17 15,0-3-26-15,0-4-110 0,0-6-176 16,0-5-50-16,0 0 5 0,0 0 4 16</inkml:trace>
  <inkml:trace contextRef="#ctx0" brushRef="#br0" timeOffset="-133970.39">18138 10125 27 0,'12'-21'330'0,"-4"-1"-20"0,-2 7-20 16,-6 0-46-16,0 9-46 0,0 6-50 15,0 0-26-15,-14 0-16 0,8 0-43 16,-7 10 4-16,0 1 14 0,0 7 3 0,0 1 1 16,-6 2-4-16,-1 5-14 0,7-4-3 15,-7 4-5-15,8-4-8 0,-2 3-8 16,14-3-14-16,-12-3-3 0,12-1-5 15,0 1-8-15,0-1-5 0,6-7 1 16,0 3-1-16,8 1-8 0,-8-4-17 16,7-4-13-16,7 4-29 0,-8-7-30 0,8 0-68 15,-7-4-181-15,7 0-119 0,-7 0-2 16,6-8 2-16,-5 1 21 0</inkml:trace>
  <inkml:trace contextRef="#ctx0" brushRef="#br0" timeOffset="-133751">18274 10008 299 0,'14'-25'373'0,"-2"3"0"16,2-4-2-16,5 8-80 0,1-5-118 0,0 5-152 15,5 0 0-15,1 3 1 0,0 1 15 16,0 3 10-16,1 4 8 0,-1 7 8 16,6-11 5-16,-5 11-4 0,-2 0-1 0,-5 3-7 15,0 5-10-15,-8 2-12 16,-6 5-21-16,2 7-13 0,-8 4-9 0,0 0-25 15,0 6-25-15,-14 1-38 0,2 4-85 16,-2 0-169-16,-5-1-92 0,-1-3 1 16,0 0 10-16,1 0 13 0</inkml:trace>
  <inkml:trace contextRef="#ctx0" brushRef="#br0" timeOffset="-133520.68">18281 10199 362 0,'-7'-15'393'0,"-6"4"3"15,13 4-4-15,-12 7-55 0,12 0-147 16,0 0-139-16,0 0 0 0,0 3-4 16,0 9 3-16,-7 10 1 0,7 0 0 15,0 7 0-15,0 4-13 0,0 4-4 0,0 2-13 16,0 2 0-16,0 3-8 0,7 4-13 16,-7-5-4-16,0 1-13 0,0-3-13 15,0-5-12-15,0 1-5 0,0-8-8 16,0-3-13-16,0-4-33 0,-14-7-64 15,14-1-93-15,0-10-122 0,0 0-24 0,0-4 5 16,0 0 2-16</inkml:trace>
  <inkml:trace contextRef="#ctx0" brushRef="#br0" timeOffset="-133216.22">18450 9785 85 0,'7'-7'356'0,"-7"7"-4"0,7 3-3 15,-7 8-16-15,6 8-38 0,-6-1-113 16,0 8-148-16,6 3-9 0,1 0-4 16,-7 4 5-16,13-4-5 0,-6 1 0 0,-1-1 17 15,7 0-8-15,-6-3-1 0,5-4 6 16,1-4-2-16,1-3-7 0,-2-1-5 15,2 1 0-15,-8-4 0 0,0 1-17 16,1 2-8-16,-7 4 0 0,0 0-18 16,0 4-15-16,0 4-27 0,-13 4-8 15,1-1-46-15,-2 0-60 0,1 4-84 0,0-4-108 16,-6 1-26-16,-1-5 10 0,0 1 13 16</inkml:trace>
  <inkml:trace contextRef="#ctx0" brushRef="#br0" timeOffset="-133082.58">18373 10576 94 0,'-8'-7'381'0,"8"-4"9"0,-12 3-7 15,12-6-4-15,0 3-75 0,0-1-109 16,0 2-153-16,6-1-8 0,8 0-4 16,-8 11-10-16,13-11-11 0,-6 11-9 15,6 0-17-15,1-8-21 0,0 8-30 0,6 0-122 16,-7 0-195-16,7 0-27 0,-6 0-4 16,-1 0-4-16</inkml:trace>
  <inkml:trace contextRef="#ctx0" brushRef="#br0" timeOffset="-132767.72">19036 9997 228 0,'0'0'406'0,"0"0"-3"0,0 4-3 16,0 0-12-16,7-1-104 0,0-3-284 16,6 4-5-16,-1-4-24 0,8 0-14 0,-7 0 1 15,7 0-9-15,-1 0 0 0,0 0-16 16,1-7-55-16,6 7-90 0,-7 0-133 15,1-11-4-15,-6 11-24 0,-2-11 9 16</inkml:trace>
  <inkml:trace contextRef="#ctx0" brushRef="#br0" timeOffset="-132202.05">19225 9876 31 0,'-19'-11'398'16,"6"11"0"-16,0 0-7 0,-1 0-7 15,8 11-72-15,-7 3-176 0,13 9-124 0,-13 3-7 16,13 7-2-16,0 7 2 0,0 0-5 15,0 4-5-15,0 4 22 0,0 0-17 16,0 3-4-16,7 0 0 0,-7-3-5 16,6-1-7-16,-6-3-14 0,0-7-4 0,0-4 0 15,0-4 5-15,0-7-13 0,-6-7 20 16,6-8 10-16,-20-3 16 0,14-4 17 16,-8 0 13-16,8-11 8 0,6 0 0 15,-13-8 5-15,13 1-5 0,0-7-8 16,0 3-5-16,0-8-12 0,0 1-8 0,13 0-9 15,0-1 0-15,7 2-4 0,-1-2-1 16,8 4-3-16,-2 0-1 0,1 1 14 16,0 7-10-16,0-1 5 0,7 4 5 15,-7 4 7-15,0 11 1 0,-7 0 0 16,1 0 4-16,0 4 0 0,-1 7-4 0,1 8-17 16,-7 2 12-16,0 5 4 0,6 3-3 15,-5 4-1-15,-2-4 1 0,2 4-1 16,-2-3-3-16,1 0-1 0,1-5 4 15,-2-3-8-15,-4 0 0 0,4-11-4 0,1-1 4 16,-6-2-13-16,6-8-8 0,-7 0-8 16,0 0-14-16,2-8-12 0,-8-2-21 15,6-5-22-15,-6-3-45 0,0-4-64 16,0-7-54-16,0-1-47 0,-14-3-23 0,14-7 20 16,-19 0 69-16,13-1 116 0,-8-2 143 15,8 2 83-15,-6 1 67 0,4 3 73 16,-4 9 62-16,5 5 42 0,7 5-2 15,-13 7-51-15,13 11-105 0,-13 0-110 16,13 0-33-16,0 11-10 0,-6 7-7 16,6 11-9-16,0 1-17 0,-14 6-5 0,14 1-20 15,-12 7-26-15,12-4-50 0,-14 8-124 16,1-7-163-16,1-2-20 0,-2 2-3 16,2-5 4-16</inkml:trace>
  <inkml:trace contextRef="#ctx0" brushRef="#br0" timeOffset="-132073.28">19290 10539 269 0,'-6'-18'394'0,"6"-4"5"0,0 4-3 16,0-8-46-16,0 4-108 0,6 0-196 0,8 4-29 15,-8 0-13-15,14 3-4 0,-8 4-8 16,8 4-43-16,-1 7-161 0,-5-7-172 16,5 7-20-16,1 0-3 0,0 3 0 15</inkml:trace>
  <inkml:trace contextRef="#ctx0" brushRef="#br0" timeOffset="-131601.15">20131 9715 85 0,'0'0'377'0,"0"0"-4"15,0 4 2-15,0 3-22 0,-14 7-121 16,2 2-147-16,-8 6-72 0,1 3-13 15,-1 1-17-15,-6 3 4 0,-7 0-12 16,7 5-5-16,0-2 1 0,-7-2-5 0,7-5 5 16,1 1-18-16,-1-4-67 0,6-7-63 15,0-4-84-15,7-4-63 0,1-7 1 16,12 0-3-16</inkml:trace>
  <inkml:trace contextRef="#ctx0" brushRef="#br0" timeOffset="-131451.53">19902 9961 265 0,'20'-8'360'15,"0"8"-3"-15,-1 0 5 0,1 0-41 16,-7 0-76-16,0 11-110 0,-6 4-84 16,-1 3-17-16,-6 8-18 0,6 0-11 15,-6 3-5-15,0 4-21 0,0 3-26 0,-19 1-46 16,19 0-127-16,-13-4-155 0,0 0-29 16,-1-1 1-16,8-9 5 0</inkml:trace>
  <inkml:trace contextRef="#ctx0" brushRef="#br0" timeOffset="-131250.95">20007 10206 362 0,'13'-10'390'0,"-1"10"9"0,2 0-29 16,-1 0-62-16,-6 0-100 0,6 7-111 16,-7 3-29-16,0 5-9 0,1 7 0 15,-7 4-16-15,7-1-14 0,-7 9-16 16,0-6-13-16,0 6-8 0,0 2-35 0,0-7-37 15,0 5-64-15,0-9-123 0,0 1-146 16,0-8-21-16,0-3 6 0,0-4 5 16</inkml:trace>
  <inkml:trace contextRef="#ctx0" brushRef="#br0" timeOffset="-131017.52">20281 9899 311 0,'0'-9'415'0,"0"9"5"0,0-14-3 0,0 14-28 15,0-7-139-15,6 7-246 0,-6 0-4 16,6-11-51-16,1 11-76 0,-1 0-114 15,1 0-122-15,0 0-53 0,-1 0-4 16,0 4 9-16</inkml:trace>
  <inkml:trace contextRef="#ctx0" brushRef="#br0" timeOffset="-130733.13">20300 10056 85 0,'0'18'402'0,"-13"1"1"0,13-8 5 0,0 0-20 15,-6-4-101-15,6-4-143 0,0 1-110 16,0-4-5-16,6 0-12 0,0 0 9 15,-6 0 3-15,13 0 5 0,-6 0-4 16,0 0 4-16,-1 0-9 0,7 4 9 16,-6 3-9-16,-1 0 5 0,7 4-13 0,-7 4 5 15,1 4-14-15,0-1 1 0,-1 7 3 16,0-3-3-16,2 8 3 0,-2-1-3 16,-6 1 4-16,6-1 4 0,-6 4 0 15,7-4 0-15,-7-4 8 0,0 1 0 16,0-1 5-16,0-2-5 0,0-1 1 0,-13-7 0 15,13-1-18-15,-14-3-8 0,8-4-8 16,-7-4-39-16,0-3-47 0,-6 0-67 16,5 0-152-16,-5-6-152 0,-1-5-11 15,1-4-4-15,-8 0 11 0</inkml:trace>
  <inkml:trace contextRef="#ctx0" brushRef="#br0" timeOffset="-130235.3">20677 9979 336 0,'-12'4'419'0,"12"-1"6"0,0 1 5 15,0 0-12-15,0-4-151 0,0 0-204 0,0 0-29 16,6 0-8-16,8-11-5 0,4 3-9 15,2 1-12-15,0-4-8 0,-1 0-26 16,7-4-34-16,1 5-33 0,-1-1-89 16,-7 0-119-16,1-1-105 0,0 1-15 15,-8 4 1-15,1 7 18 0</inkml:trace>
  <inkml:trace contextRef="#ctx0" brushRef="#br0" timeOffset="-129667.93">20880 9921 295 0,'-13'14'402'0,"6"4"-11"0,-6 1 4 16,13 3-36-16,-12 3-101 0,12 5-165 15,-14-1-37-15,14 4-10 0,0 0 4 16,0 4-7-16,0 3 3 0,0-4-7 16,0 5-5-16,-6-4 0 0,6-1-5 15,0 1-12-15,0-1-12 0,0-6-5 16,0-1-9-16,0-7-12 0,0 0-5 0,-7-8-7 16,7-2-6-16,-13-9 1 0,13-3-8 15,-7 0 7-15,7 0 6 0,0-15 7 16,-6 1 9-16,6-4 9 0,0-1 0 15,0-3 8-15,0-4 0 0,6 4 0 0,1-3 3 16,-1-1 2-16,1 4 7 0,6 1 5 16,1 3 9-16,-2 2-13 0,1 9 7 15,0 7-2-15,0 0 3 0,1 0-4 16,-2 0 0-16,1 7-9 0,0 5-3 0,-6 2-5 16,-1-3-5-16,1 7 10 0,0-3-2 15,-7 3-3-15,6 1-3 0,-6-1-2 16,0-4 1-16,0 1 0 0,0-3-13 15,0-5-9-15,0-4-8 0,0-3-16 16,0 0-5-16,0 0-5 0,0-14 5 0,6 2 1 16,0-2-6-16,2-1 17 0,4-7 10 15,-5 0 12-15,13 4 8 0,-8-4 9 16,8 1 8-16,0-2-4 0,-1 5 4 16,1 3 9-16,-1 0 0 0,7 8-1 15,-6 7 5-15,0 0 0 0,5 0 13 0,-12 0-1 16,0 4 6-16,1 7 2 0,-2 0 5 15,2 0 1-15,-14 7 0 0,6-4 3 16,-6 5 1-16,0-1-14 0,0 1-3 0,0-1-4 16,-6 0-6-16,6 0-11 0,-20-3-5 15,6-4-4-15,8 0 0 0,-7-3-13 16,0-4-12-16,0-4-4 0,1 0-6 16,-2 0-11-16,1-16-21 0,0 5-31 15,0-3-105-15,7-4-160 0,6-1-63 0,-14-3 10 16,14 0 5-16</inkml:trace>
  <inkml:trace contextRef="#ctx0" brushRef="#br0" timeOffset="-129176.6">21707 9668 345 0,'6'0'398'0,"0"-15"1"15,1 15 6-15,-7 0-64 0,0 0-116 16,0 0-132-16,0 0-38 0,0 7-8 0,-13 1 3 16,7 3-7-16,-8 0-1 0,2 4-8 15,-8-1 0-15,7 4-13 0,-7 1-21 16,-6-1-9-16,7 3 1 0,-7-2-21 16,0 3-26-16,6-7-26 0,1 3-42 0,-1-3-97 15,1-5-118-15,6-2-88 0,0 0-7 16,13-5 9-16</inkml:trace>
  <inkml:trace contextRef="#ctx0" brushRef="#br0" timeOffset="-128884.18">21524 9832 302 0,'13'-11'336'0,"7"4"-12"0,-7 7-30 16,0-14-46-16,0 14-62 0,0-8-55 16,0 8-67-16,-7 0-1 0,8 0 17 15,-8 0 5-15,0 0 4 0,1 0 4 16,0 3 0-16,-1 9 9 0,1-1-9 0,-7 0 9 15,0 7 0-15,6 4-4 0,-6-1-9 16,0 6 0-16,0 6-4 0,0 0-8 16,0 3-13-16,-13 8 4 0,13-3-21 0,-13 6-13 15,13 1-8-15,-13-1-9 0,13 1-5 16,-12-4-3-16,12 0-5 0,-14 0-4 16,14-8-4-16,-6 1-22 0,6-7-7 15,0-5-23-15,-14 1-21 0,14-8-21 16,0-8-30-16,0 2-29 0,0-12-21 15,0 0-48-15,0 0-108 0,0-22-139 0,7 4-16 16,-7-4 14-16,7-4 22 0</inkml:trace>
  <inkml:trace contextRef="#ctx0" brushRef="#br0" timeOffset="-128216.96">21889 9778 349 0,'7'-15'394'0,"-1"4"5"0,-6 3-3 15,6 8-54-15,-6-11-147 0,8 11-161 16,-8 0-17-16,6 0 8 0,0 0 9 16,0 0-9-16,1 4-3 0,6-4-2 0,-6 3-3 15,-1 1-4-15,8 0 4 0,-2 4 0 16,-6-4-5-16,8-1-7 0,-8 1 3 15,1 3 1-15,-1-3-1 0,-6 3 1 16,0 3-5-16,0-2-4 0,0 7-4 0,0-1-9 16,-6 1-4-16,6 3-4 0,-19 1-4 15,5 3 8-15,2 0 4 0,-2 0 9 16,-5 0 16-16,-1 3 14 0,0-7 16 16,8 4 13-16,-1-3 4 0,-7-4 1 15,7-1-1-15,0-3 1 0,7 0-9 0,6 0-9 16,-7-4-12-16,7-3-5 0,0-4-8 15,0 4-8-15,7-4-5 0,5 0-4 16,-5 0-8-16,6 0-14 0,0-11-12 0,7 11-8 16,-8-11-18-16,8 11-7 15,-7-11-35-15,7 0-13 0,-8 0-16 0,8 4-38 16,-6-8-43-16,-2 5-32 0,1-2-39 16,-6 1 1-16,0 0 13 0,-1 0 80 15,0 0 80-15,-6 4 126 0,6 7 71 16,-6-11 63-16,0 11 51 0,0 0 54 15,0 0 35-15,0 0-4 0,-6 3-38 0,6 5-54 16,-12 3-102-16,12 0-21 0,-7 7-12 0,7-1-1 16,-13 6-13-16,13 3-7 15,-13 3-10-15,13 0-7 0,-14 5-9 0,14-2-5 16,-6-2 0-16,6 3-4 0,-12-4 1 16,12 1-1-16,0-5 0 0,-8-3-4 15,8-4 4-15,0 1 1 0,0-5-1 16,0-7 0-16,0 1 1 0,0-8-5 15,0 0 0-15,0 0-13 0,8-15-13 0,-2 1-20 16,6-5-22-16,-4-3-13 0,4-3-16 16,1 0-39-16,7-2-88 0,-8-2-106 15,8 0-87-15,0-4-17 0,-1 4 24 16,1-1 16-16</inkml:trace>
  <inkml:trace contextRef="#ctx0" brushRef="#br0" timeOffset="-127684.7">22502 9631 139 0,'0'0'415'0,"0"-11"-7"15,0 11 4-15,0 0-11 0,-8 0-84 16,8 4-199-16,-12 3-118 0,-1 0 13 0,6 4-9 15,-6 3-4-15,7-2 0 0,-8 3 0 16,8 0 0-16,6-5 0 0,-20 5 0 16,20-5 0-16,0 2 0 0,0-1 5 0,0-4-10 15,0-3 1-15,0 0 4 0,7-1-4 16,0-3-1-16,-1 0 1 0,8 0 0 16,-2 0 0-16,1 0 4 0,7-11-5 15,-8 11 10-15,8 0-1 0,-7-7 0 16,0 7 18-16,0 0 7 0,-6 0 9 0,6 0 0 15,-7 4 5-15,-6 3 8 0,0 4-1 16,0 4 5-16,-12 3-4 0,5 4 1 16,-6 0-19-16,-7 3-11 0,-5 1-10 15,5 3-12-15,-6-3-12 0,-7 3-31 16,7 0-38-16,-7-3-33 0,1-4-90 0,-1-3-113 16,7-1-84-16,-6-7-37 0,5-4 9 15,8-7 23-15</inkml:trace>
  <inkml:trace contextRef="#ctx0" brushRef="#br0" timeOffset="-127528.89">22143 10071 353 0,'0'-19'377'0,"6"1"10"16,8-1-8-16,-1 5-46 0,6-4-58 16,0 3-127-16,1 4-75 0,7 4-1 15,-9 7-9-15,9-15-12 0,-1 15-21 16,-6 0 12-16,-1 0-3 0,7 4-19 0,-6-1-3 16,0 5-21-16,-1-1-4 0,0 0-22 15,0 1-21-15,1-1-21 0,-7-3-8 16,-6 3-52-16,6-3-96 0,-7 3-127 15,-6-3-88-15,7 3-3 0,-7-4 18 0</inkml:trace>
  <inkml:trace contextRef="#ctx0" brushRef="#br0" timeOffset="-127250.89">22456 10111 43 0,'-19'11'406'0,"11"3"6"0,-4-3-9 16,5 0-15-16,7 0-76 0,-13 1-117 0,13-5-144 15,0 1-17-15,6-5-17 16,1 1-9-16,6-4 9 0,7 0 17 0,-1 0 9 15,7 0 8-15,0 0 21 0,7-11 4 16,-1 11 13-16,1 0 4 0,-1-8 18 16,1 8-1-16,7 0-16 0,-8 0-5 0,-7 0-8 15,9 8-17-15,-15-1-9 0,1 4-12 16,-8 4-8-16,2 3-15 0,-14 0-11 16,0 4-9-16,0 3-4 0,0 2-13 15,-20 1-13-15,7 2-17 0,-7-4-17 0,-6 3-25 16,6-3-26-16,-12-4-34 0,7-5-42 15,-2-5-98-15,1-5-130 0,0-7-84 16,0 0 2-16,7 0 23 0,-1-22 25 16</inkml:trace>
  <inkml:trace contextRef="#ctx0" brushRef="#br0" timeOffset="-127101.36">22553 10181 135 0,'7'-34'411'16,"0"2"17"-16,5 6 10 0,-5 8-16 15,6 3-80-15,-7 15-134 0,1 0-106 16,-7 0-18-16,0 0-3 0,0 15-17 15,0 3-26-15,0 0-30 0,-13 8-8 0,7-1-21 16,-8 5-30-16,2-1-25 0,-2 4-30 16,-5-4-47-16,6 0-97 0,-6 1-138 15,-1-5-77-15,0-2 7 0,7-1 22 0</inkml:trace>
  <inkml:trace contextRef="#ctx0" brushRef="#br0" timeOffset="-125301.36">21811 10440 48 0,'0'0'372'0,"0"0"10"16,0-11 0-16,-7 11-36 0,7 0-97 16,0-10-123-16,0 10-96 0,0 0-1 0,7-8 10 15,-1 8 3-15,1 0 9 0,0 0 4 16,5 4 4-16,2 4 0 0,-2 2-8 15,8 5-4-15,-7 3 0 0,13 1-14 16,-6-1-7-16,-1 4-13 0,7 3-1 16,0-2-7-16,1 2 3 0,-9 1-8 15,9-4 0-15,-1 0-4 0,0-8-5 0,0-3 1 16,0-3-1-16,-7-5-8 0,8-3-4 16,5 0-4-16,-6 0-5 0,1-14 5 15,-1 3 3-15,0-4 1 0,-1-3 9 0,9 3 3 16,-9-4 18-16,7 5 8 15,-5-1 25-15,-1 5 0 0,0-2 9 0,0 12 9 16,0-11-1-16,1 11 1 0,-9 0-10 16,9 0-8-16,-1 4-3 0,-7 0-18 15,7 3-4-15,-6 1-17 0,6-5 0 0,0 4-25 16,0-7-22-16,0 4-38 0,0-4-46 16,0 0-183-16,0 0-160 0,1-11-2 15,-1 0 1-15,-1 4 9 0</inkml:trace>
  <inkml:trace contextRef="#ctx0" brushRef="#br0" timeOffset="-121879.41">23413 9700 68 0,'0'0'394'0,"-6"0"-8"15,6 0 1-15,0-7-25 0,-7 7-91 16,7 0-124-16,0 0-130 0,0 0-8 16,0 4 0-16,0-4-5 0,0 3 4 15,7-3 0-15,-7 5 1 0,6 1-5 0,7-2 5 16,-6 3-9-16,-1 4 0 0,8-4-9 15,-8 5-12-15,7-1-17 0,-7 0-30 16,7 0-76-16,-6-1-125 0,5 2-111 16,-4-5-19-16,-2 0 9 0</inkml:trace>
  <inkml:trace contextRef="#ctx0" brushRef="#br0" timeOffset="-121534.83">23693 9700 244 0,'13'-7'428'0,"-6"7"5"0,-7-11 0 16,6 11-2-16,-6 0-114 0,6-11-270 16,-6 11-35-16,0 0-12 0,0 0-12 15,0 0-5-15,0 0 0 0,-12 4-8 16,5 0-5-16,-6-1 0 0,6 5 1 0,-12-1-10 16,6 4 2-16,0 0-2 0,-7 0-11 15,1-1-14-15,-7 6 5 0,0-2 17 16,0 1 21-16,0 3 12 0,0-3 18 0,7-1 8 15,-8-3 20-15,8 1 27 0,6-2 34 16,6-6 3-16,7 3-12 0,0-7-13 16,0 0-8-16,0 0-9 0,7 0-8 15,12-14-13-15,1 3-12 0,6-4-18 16,0 0 1-16,7-3-9 0,-1 0-17 0,1 3-26 16,-7-7-21-16,6 4-29 0,1 3-72 15,-7-3-152-15,-7 3-122 0,1 1-16 16,-7 3-2-16,0-1 26 0</inkml:trace>
  <inkml:trace contextRef="#ctx0" brushRef="#br0" timeOffset="-121229.3">23453 9594 152 0,'0'0'377'16,"0"0"-12"-16,0 0-8 0,0 0-48 0,0 0-57 15,6 0-120-15,0 0-95 0,1 0 2 16,6 7 8-16,-7 4 7 0,7 5 14 16,1 5 0-16,-8 1 3 0,7 7 2 15,-7 4-5-15,7 4-9 0,-6 0-4 0,-1 7-8 16,1-1-9-16,0 2-12 0,-7 2-18 15,6-2-8-15,-6-2-4 0,0 1-18 16,0-7-15-16,0 0-19 0,0-4-16 16,-13-8-34-16,13-3-89 0,-13-4-169 15,13-7-87-15,-13-7 1 0,13-1 13 0,-13-3 18 16</inkml:trace>
  <inkml:trace contextRef="#ctx0" brushRef="#br0" timeOffset="-120729.48">23589 9894 52 0,'0'0'410'0,"0"5"-3"16,0 6 1-16,0 0-3 0,-6 3-42 15,-8 8-206-15,1 0-140 0,0 4-9 16,0 3-3-16,-7-3-5 0,8 3 0 15,-8-3 0-15,1-1 0 0,-1 1 0 16,0 0-9-16,8-5-4 0,-8-6-8 0,13 0-5 16,-5-8-20-16,12 0-4 0,-14-7-6 15,14 0-16-15,0 0-8 0,0-11 8 16,0 4 4-16,7-4 9 0,0-4 5 0,-1 5 24 16,0-9 9-16,8 4 9 0,-1-3 12 15,-1 0 8-15,8 0 4 0,-6 3 1 16,5 0-4-16,0 1 3 0,-6-1 1 15,7 5 0-15,-1-2 12 0,-6 1-4 16,0 3 17-16,7 8 8 0,-7-10 9 0,-6 10 13 16,5 0 8-16,-5 0 4 0,-1 0 5 15,1 0-5-15,-7 0 14 0,7 0 3 16,-7 0 1-16,0 10-5 0,6-2-8 0,-6 6-5 16,0 1-3-16,0 0-9 15,6 7-13-15,-6-4-12 0,7 4-14 0,-7 0-11 16,7 0-14-16,-1 4-4 0,0 0-13 15,-6-1-25-15,7-3-22 0,0 0-17 16,-1-4-7-16,7-2-23 0,-7-2-20 0,2-7-25 16,-2 0-69-16,7-3-104 15,-13-4-105-15,6 0-12 0,1 0 13 0,-1-11 11 16</inkml:trace>
  <inkml:trace contextRef="#ctx0" brushRef="#br0" timeOffset="-120438.7">23725 10173 295 0,'0'0'406'16,"-6"0"-2"-16,6 0 0 0,-6 0-28 15,6 0-148-15,-13 0-186 0,13 5-29 16,-14-5-5-16,14 6 13 0,-19-2 18 0,12 4 3 15,-5 2 17-15,12 5 9 0,-14-1 4 16,14 5 0-16,-13-1 1 0,13 4-10 16,0 0-8-16,0 4-17 0,0-5-21 15,0 5-17-15,0-4-4 0,7 0-26 16,-1 0-33-16,1-3-22 0,0-1-42 0,5-7-85 16,2-4-161-16,-2-4-104 0,2-3 15 15,-1 0 4-15,-7 0 22 0</inkml:trace>
  <inkml:trace contextRef="#ctx0" brushRef="#br0" timeOffset="-119984.22">23798 10239 211 0,'0'0'448'0,"0"0"-7"0,0 0 6 16,-8 0-4-16,8 11-32 0,-12 4-314 0,12 3-97 16,-7 0-8-16,7 5-22 0,-19-1-16 15,12-1-14-15,-5-2-8 0,4 3-25 16,-4-4-21-16,5 0-26 0,-6-7-24 15,6 0 20-15,-5-3 22 0,-2-4 50 16,2-4 42-16,-2 0 14 0,1 0 29 0,7-16 24 16,-7 5 43-16,0-3 30 0,0 0-5 15,13-9-7-15,-7 1-44 0,7 0-28 16,0-4 4-16,0 1-10 0,14-4-3 16,-8-1-4-16,14 1 0 0,-1 0-9 0,1-1-4 15,6 5 9-15,0-1-1 0,-1 1-4 16,8-1-4-16,-1 7 5 0,-5-3-5 15,-1 8 0-15,6-1-5 0,-12 4 1 16,6 0 0-16,-7 11-13 0,-5 0 4 16,5 0 13-16,-12 0 0 0,6 0 9 0,-7 8 12 15,0 3 5-15,-6 0 11 0,8 3 10 16,-8 1-1-16,6-1 6 0,-6 5 2 16,0-4-12-16,0 3-7 0,0 0-10 15,0-3 1-15,0 3-9 0,0 0-5 16,0 2-8-16,-14-2-4 0,14-1-8 0,-12 5-22 15,-1 0-4-15,-1 0-16 0,2-3-18 16,-2 2-51-16,-5-2-118 0,-1-1-155 16,1-7-38-16,0 0 10 0,-1-7 5 15</inkml:trace>
  <inkml:trace contextRef="#ctx0" brushRef="#br0" timeOffset="-119832.18">23765 10276 269 0,'13'-15'461'0,"-7"4"2"16,8 11 0-16,-8-7 11 0,14 7-110 0,-8 3-249 15,8 1-56-15,-7 7-16 0,7 0-18 16,-1 4-12-16,-6-1-9 0,6 1-4 16,-5-1-13-16,5 5-16 0,1-5-23 15,-8 1-15-15,8-4-27 0,-6 0-46 0,5 0-114 16,-13-7-156-16,8 0-57 16,-2-4 12-16,-6 0 15 0</inkml:trace>
  <inkml:trace contextRef="#ctx0" brushRef="#br0" timeOffset="-119500.84">24370 9594 248 0,'7'-11'457'0,"0"0"-7"0,-7 11 1 16,6-7-3-16,0 7-42 0,-6 0-304 16,7 4-72-16,-7 3-22 0,7 4 1 15,-7 0-9-15,0 3-5 0,0 2 5 0,0-2 0 16,6 1-25-16,-6 3-13 0,0 0-13 15,0 0-38-15,0-3-76 0,0 3-203 16,0-6-84-16,-13 2 1 0,13-6-6 16,-13-1 47-16</inkml:trace>
  <inkml:trace contextRef="#ctx0" brushRef="#br0" timeOffset="-119217.18">24403 9610 127 0,'7'-12'444'15,"-1"12"-20"-15,1-8 1 0,-1 8-11 16,0 0 4-16,1-10-307 0,0 10-107 16,5-8-17-16,-4 8-4 0,4-11 5 15,-5 11 12-15,6-14 29 0,0 14 5 0,7-8 17 16,-8 8 4-16,8 0 4 0,-1 0-3 16,1 0-6-16,-7 0-3 0,6 4-4 15,-6 3-14-15,1 1-3 0,-2 6-17 16,-5 1-5-16,0 4-4 0,-1-1 0 15,1 0-4-15,-7 0-1 0,6 1-3 0,-6-1-5 16,0-4-8-16,0 5-9 0,0-5-12 16,0 2-13-16,-13-6-22 0,13 1-34 15,-6 0-71-15,6-3-165 0,-20-5-117 16,14 5 1-16,-8-8 10 0,8 0 13 0</inkml:trace>
  <inkml:trace contextRef="#ctx0" brushRef="#br0" timeOffset="-119018.39">24572 9679 165 0,'-13'-8'494'0,"13"8"-7"0,-13 0-2 15,13 0-12-15,-12 4-2 0,12-4-280 16,-14 4-179-16,14-4-12 0,0 0-17 0,0 0-21 16,0 0-9-16,0 0-7 15,6-11-10-15,2 11-8 0,-2-11-17 0,7 11-17 16,0-8-34-16,0 8-72 0,-7 0-113 15,8-7-101-15,-8 7-7 0,-6 0 18 16</inkml:trace>
  <inkml:trace contextRef="#ctx0" brushRef="#br0" timeOffset="-118882.54">24572 9708 131 0,'0'7'452'0,"-6"0"2"16,6 1-4-16,-7-5-19 0,7 1-92 15,0-1-149-15,0 1-173 0,0-4-17 0,0 0-17 16,0 0-29-16,7-7-27 0,-1 7-19 15,7-15-35-15,1 15-64 0,-8-11-54 16,7 11-63-16,-6-6-83 0,5 6-16 16,-12 0 13-16</inkml:trace>
  <inkml:trace contextRef="#ctx0" brushRef="#br0" timeOffset="-118651.28">24358 9906 299 0,'-20'7'469'0,"1"1"2"15,5-5 1-15,8 4-7 0,6-7-105 16,-13 0-232-16,13 0-69 0,0 0-29 16,7 0-13-16,5-10-9 0,2 10 1 15,5-15 4-15,1 3-5 0,6 5 1 16,6-4-1-16,1 0-3 0,-1 4 3 0,7-4-4 16,0 0-4-16,1 4-12 0,-2-1-23 15,1 8-45-15,-6-10-56 0,-1 10-157 16,-5 0-181-16,-1 0-11 0,-6 0-3 15,-8 0 6-15</inkml:trace>
  <inkml:trace contextRef="#ctx0" brushRef="#br0" timeOffset="-118484.2">24703 9832 118 0,'-20'8'511'16,"1"-5"2"-16,-1 1-3 0,1 4 10 0,-1 2 2 15,7 1-182-15,0 7-285 0,0-2-34 16,0 5-21-16,6-2 0 0,7-1-13 15,-12 0-12-15,12 4-18 0,0-4-21 16,0 5-29-16,0-1-30 0,0 0-39 16,6 0-88-16,-6-8-190 0,6 4-58 0,-6-7 10 15,7 0 18-15</inkml:trace>
  <inkml:trace contextRef="#ctx0" brushRef="#br0" timeOffset="-118135.2">24553 10078 403 0,'0'-15'474'0,"6"4"2"0,1-4-4 16,-1 9 6-16,7-6-92 0,1 5-326 16,-8 0-43-16,14 7-13 0,-8-15-8 0,8 15-1 15,-1-11 1-15,1 11 4 0,0-7 0 16,5 7 0-16,2 0 4 0,-1 0 9 16,0 0 0-16,0 0-5 0,0 0 1 15,-7 0-5-15,-5 0-4 0,-2 0-8 16,2 7-14-16,-14 0-16 0,0 4-21 0,0 4-13 15,0-1-14-15,-14 0 2 0,8 6-1 16,-14-2 9-16,1 0 21 0,-1 1 21 16,-6-1 30-16,0 0 42 0,0 0 17 0,1-3 25 15,-2 4 13-15,1-9 5 0,0 2 0 16,0-2-9-16,7-2-12 0,-1-5-18 16,7 1-25-16,6 0-13 0,7-4-21 15,0 0-4-15,0 0-34 0,0-8-30 16,0 8-34-16,7-18-47 0,12 11-101 15,-5-4-152-15,5 0-88 0,-6 0 6 0,6 1 14 16,1-2 22-16</inkml:trace>
  <inkml:trace contextRef="#ctx0" brushRef="#br0" timeOffset="-117885.39">24741 10118 324 0,'-12'4'419'15,"-1"-4"1"-15,0 3-7 0,6-3-3 16,7 0-114-16,-13 0-275 0,13 0-16 15,0 0-18-15,0 0-8 0,0-10-1 0,7 10 2 16,-1-11 7-16,7 11 4 0,-6-11 5 16,6 11 4-16,-1 0 13 0,2 0-5 15,5 0 9-15,-12 0 13 0,6 0-1 16,-7 7 9-16,8 4 1 0,-8 3 12 16,-6 5-13-16,0 3-9 0,0 4 1 0,0-1-5 15,0 4-12-15,0 1-13 0,0-1 0 16,0 1-21-16,-6-2-17 0,6 2-43 15,0-4-33-15,-14-5-119 0,14-3-147 16,-6 2-68-16,6-10-1 0,-13 1 4 0</inkml:trace>
  <inkml:trace contextRef="#ctx0" brushRef="#br0" timeOffset="-117661.6">24703 10433 190 0,'0'-14'427'0,"-7"3"10"0,7-4-4 0,0 4-2 15,0 0-92-15,0 3-204 0,7 8-105 16,6-10-18-16,0 10 1 0,-1 0 4 15,2 0 13-15,-1 0 4 0,6 0 8 16,-6 7 5-16,7 0 4 0,-7 1-4 16,0 3-5-16,0 3-4 0,0 1-3 15,-6 3-15-15,-1 4-2 0,-6-3-10 0,6 3-8 16,-6-5-4-16,0 6-9 0,0-5-16 16,7-3-10-16,-7-4-16 0,7-4-17 15,-1-3-22-15,7-4-25 0,0 0-58 0,6-11-124 16,1-4-142-16,6-7-12 0,1 0 9 15,-1-7 15-15</inkml:trace>
  <inkml:trace contextRef="#ctx0" brushRef="#br0" timeOffset="-115983.43">25256 9931 278 0,'-6'8'511'0,"6"-5"-2"0,-14 1 1 0,14 0-2 16,-12-1-7-16,12 1-314 0,0-4-157 15,-7 4-30-15,7-4-26 0,0 0-33 16,0 0-22-16,7 0-26 0,-1-15-28 0,0 15-60 16,8-7-140-16,-2 7-134 0,2 0-7 15,5 0 5-15,-5 0 19 0</inkml:trace>
  <inkml:trace contextRef="#ctx0" brushRef="#br0" timeOffset="-115817.84">25341 10063 370 0,'-20'11'469'0,"20"-7"-1"16,-12 3-5-16,12-3-1 0,-7-4-115 16,7 0-284-16,0 0-50 0,0 0-13 0,0-11-21 15,0 11-30-15,0-15-21 0,7 8-30 16,-1-3-55-16,0-2-118 0,0 4-155 16,8-3-12-16,-8 1 13 0,7-5-3 15</inkml:trace>
  <inkml:trace contextRef="#ctx0" brushRef="#br0" timeOffset="-115664.58">25477 9840 60 0,'7'-11'456'0,"6"0"10"0,0 0-2 15,0 4 4-15,6-4-2 0,1 0-127 16,0 0-297-16,5 0-25 0,2-1-12 0,5-2-5 16,1-1 0-16,0 0-22 0,0 1-33 15,5-1-38-15,-5 4-47 0,6-4-148 16,-7 1-173-16,1 7-15 0,-7-5-4 15,0 12 2-15</inkml:trace>
  <inkml:trace contextRef="#ctx0" brushRef="#br0" timeOffset="-115467.58">25836 9690 453 0,'-26'15'475'0,"6"-1"4"0,1 4 2 15,-1 8 2-15,1 3-156 0,-1 4-268 16,0 0-29-16,1 8-9 0,0-5 1 15,-1 8-2-15,7-4-7 0,-1 1-8 16,2 3-5-16,-1-1-30 0,13 2-34 0,-13-6-46 16,13-2-115-16,-13-4-194 0,13-4-67 15,-6-6-3-15,6-5 11 0,0-3 0 16</inkml:trace>
  <inkml:trace contextRef="#ctx0" brushRef="#br0" timeOffset="-115117.2">25569 10221 378 0,'13'-18'444'0,"-7"-1"2"16,7 1 2-16,1 3-5 0,-2-3-125 16,8 3-292-16,-7-3-22 0,7 3-4 0,-1 1 0 15,1-1 4-15,-1 5 13 0,0 1-4 16,1 9 8-16,0-11 9 0,-1 11 8 16,1 0 4-16,0 5 5 0,-14 1-5 15,7 6 5-15,-13 6-8 0,0 4-6 16,0 4-3-16,0 6-8 0,-7 2-10 0,7 2-4 15,-19-3-8-15,12 4 0 0,1-8-3 16,6 4-6-16,-14-7-4 0,14-4 5 16,0-8-1-16,0 1 5 0,0-8 0 15,0-7 4-15,8 0 4 0,-2 0 9 0,7-10 4 16,0 2 4-16,0-7 0 0,-7 4-4 16,8-3 4-16,-2-1-3 0,-5-3-6 15,-7 4-12-15,7-6 0 0,-7 2-25 16,0 4-39-16,0-5-30 0,-14 5-16 15,2-4-9-15,-2-1-25 0,1-3-5 0,-6 4-37 16,0-4-64-16,-1-4-62 0,0 1-38 16,1 3-28-16,-1-9 12 0,7 6 19 15</inkml:trace>
  <inkml:trace contextRef="#ctx0" brushRef="#br0" timeOffset="-114933.31">25699 9847 211 0,'0'-26'368'0,"0"0"6"0,0 5 9 0,7-1-25 15,-1 3-49-15,7 1-98 0,0 3-122 16,6 5 13-16,1 2 8 0,0 8 14 15,5 0 32-15,2 0 10 0,-1 4 13 0,0 7 9 16,6 7-5-16,1 7-21 0,-1 9-21 16,7-1-17-16,-5 11-26 0,5-1-51 15,-7 9-47-15,7-1-9 0,-7 8-59 16,1 0-51-16,-1-1-57 0,-5 0-42 16,-1-2-50-16,-6-5-85 0,-8-3-118 0,1-5-105 15,-6-6 7-15,0-7 35 0,-1-8 40 16</inkml:trace>
  <inkml:trace contextRef="#ctx0" brushRef="#br0" timeOffset="-114750.05">26305 10192 374 0,'-13'-48'508'0,"13"4"14"0,0 4 1 16,0 3 19-16,-6 11-50 0,6 12-275 16,0 6-85-16,0 8-38 0,0 4-22 15,0 3-7-15,-8 12-5 0,8 7-5 0,-12 3-30 16,12 4-25-16,-14-1-21 0,14 9-38 15,-12-4-40-15,12-1-37 0,-20 1-47 16,13-1-56-16,-5-6-152 0,6-5-164 0,-2-6-2 16,8-5 27-16,-19-10 27 15</inkml:trace>
  <inkml:trace contextRef="#ctx0" brushRef="#br0" timeOffset="-113832.59">27079 9807 139 0,'8'0'780'0,"-2"0"12"0,-6 4 4 16,0-1 3-16,0 15 4 0,-6 5-23 16,6 6-310-16,-20 11-431 0,14 8-39 15,-8 6-202-15,14 9-177 0,-13 3-321 16,13 0-111-16,-13 7 3 0,13 0 4 0,-13 4 29 16,13-3 50-16</inkml:trace>
  <inkml:trace contextRef="#ctx0" brushRef="#br0" timeOffset="-105325.9">5711 10833 302 0,'0'3'382'0,"0"1"1"0,0-1-4 16,0-3-84-16,0 0-139 0,0 0-143 15,0 0-1-15,0 0-7 0,0 0 3 16,0 0 5-16,-7 0 0 0,7 0 3 0,0 0 10 15,0 0-1-15,0 0-3 0,0 0 3 16,0 0 0-16,0 0 1 0,0 0-9 16,0 0-1-16,0 0-7 0,0 0-5 15,0 0-4-15,0 0 0 0,0 0 13 16,0 0-9-16,7 0 0 0,-7 0 9 0,7 0 8 16,-7 0-4-16,6 0 4 0,-6 0-4 15,7 0 4-15,-7 0-4 0,6 0-4 16,-6 0-1-16,6 0-3 0,-6 0 4 0,0 0 0 15,8 0-1-15,-8 0 5 16,0 0 0-16,6 0 0 0,-6 4 0 0,6-4 0 16,-6 4-4-16,0-4-5 0,6 3 1 15,2-3-1-15,-8 4-3 0,6 0-2 16,0-4 6-16,1 3-5 0,-1 1 5 16,1 3-9-16,0-3 0 0,-1 0 4 0,0 3 0 15,1-2 1-15,0 1-1 0,-1-2 0 16,0 4-4-16,1-5 4 0,0 4-4 15,-1-3 5-15,-6 3-5 0,7-3 8 16,-7 0 9-16,6-1 9 0,-6 0-1 16,6-3 9-16,-6 8-4 0,8-4-5 0,-8-1 5 15,0 1 4-15,0-4 4 0,0 4-4 16,0-1-4-16,0 1 0 0,6 0-1 16,-6-1 1-16,0-3 0 0,0 5 0 0,0-2-1 15,0-3-16-15,0 0-4 0,0 0-5 16,0 0 9-16,0 0 8 0,0 0 5 15,0 0 3-15,0 0 14 0,0 0 0 16,0 0-9-16,0 0 13 0,0 0-5 16,0 0 1-16,0 0-22 0,-6 0-21 0,6-8 0 15,-14 8-42-15,14-11-57 0,-13 11-49 16,0-7-53-16,0 7-168 0,-7 0-186 16,1 0-11-16,-7 4 19 0,0-1 10 15</inkml:trace>
  <inkml:trace contextRef="#ctx0" brushRef="#br0" timeOffset="-104235.58">5438 11185 65 0,'0'3'384'0,"0"5"-2"0,0-5-8 0,0 1-41 16,-13-1-92-16,13 1-102 0,0 0-101 16,0-4-21-16,0 0-4 0,0 3-5 15,0-3 5-15,0 0 0 0,0 0-1 0,0 4 6 16,6 0-6-16,1-1 5 0,-1 0 0 15,1 2 4-15,-1-5 0 0,8 3 0 16,-2-3 0-16,-5 0 5 0,12 0 0 16,-6 0 3-16,1-8-8 0,-2 8 0 15,8-14-8-15,-7 7-1 0,7-4-3 0,-8 0 8 16,8-1-13-16,-7-2 1 0,7-1-1 16,0 5-4-16,-8-5 4 0,8 0 0 15,-7 4 1-15,7 0-5 0,-8-3 4 16,8 3-8-16,-7-3 12 0,7-2 1 0,-8 5-1 15,8-3 5-15,-7 0-5 0,7-2 5 16,-8 2-1-16,2-1 1 0,-2 0 0 16,2 5-9-16,-1-1 1 0,-7 0-5 15,8-1 0-15,-8 5-5 0,0 7 10 16,0-15-5-16,2 15 0 0,-8-7 0 0,6 7-5 16,-6 0 10-16,6 0-5 0,-6 0 0 15,0 0 4-15,0 0 0 0,0 0 0 16,0 0-4-16,7 0 5 0,-7 0-5 0,0 0 4 15,0 0 0-15,0 0 0 16,0 0-4-16,0 0 5 0,0 0-5 0,0 0-5 16,0 0 5-16,0 0-4 0,0 0 4 15,0 0 9-15,0 0-9 0,0 0 3 16,0 0 6-16,0 0-9 0,0 0 13 16,0 0 0-16,0 0-1 0,0 0 10 0,0 0 8 15,0 0-10-15,0 0 6 0,0 0-5 16,0 0 1-16,0 4-5 0,0 3-5 15,-19 4-8-15,11 8-4 0,-4 3-21 16,-2 11-38-16,-11 7-26 0,-1 8-43 16,-13 17-168-16,-1 8-177 0,-19 12-8 0,-6 3 6 15,-6 11 10-15</inkml:trace>
  <inkml:trace contextRef="#ctx0" brushRef="#br0" timeOffset="-102951.75">5854 11176 118 0,'0'0'335'15,"0"0"1"-15,0 0-25 0,0-7-37 16,0 7-42-16,0 0-51 0,0 0-54 15,0 0-85-15,0 0-4 0,0 0-4 0,0 0 0 16,0 0-4-16,0 0-5 0,0 0 1 16,0 0-6-16,0 0-3 0,0 0-8 15,0 0-5-15,0 0 0 0,0 4-4 16,0-4 0-16,0 3 0 0,0-3 0 0,0 4 0 16,0-4-4-16,7 8 4 0,-7-4 9 15,7 3-5-15,-1 0 4 0,1 1 1 16,-7 3 4-16,6 0 3 0,0 3 1 0,2 4 0 15,-2 1-4-15,-6 3 4 16,6 0 0-16,0 4 4 0,1-1-4 0,0 1 4 16,-1 3 1-16,1 1-2 0,-7 2 6 15,6-2 8-15,-6 3 0 0,6 3 4 16,-6-2 0-16,8 2-3 0,-8 0-2 16,0 4-3-16,0-2 4 0,0-2-9 0,0 1-3 15,0-1-5-15,0-3-4 0,0-3-1 16,0-5 10-16,0 1 3 0,0-5 0 15,-14-3 5-15,14 2 0 0,0-9 0 16,0-4-1-16,0-3-3 0,-6-1-13 16,6-3-13-16,0 0-9 0,-13 0-21 0,13-11-25 15,-14 11-38-15,14-14-35 0,-12 3-54 16,12-1-153-16,-14-6-152 0,14-4-6 16,0-3 14-16,-6-5 5 0</inkml:trace>
  <inkml:trace contextRef="#ctx0" brushRef="#br0" timeOffset="-102266.77">5972 11272 273 0,'0'-7'344'16,"0"7"-8"-16,6 0-21 0,-6 0-23 0,0-7-69 16,0 7-67-16,0 0-97 0,0 0-25 15,0 3-4-15,0-3-5 0,-12 4 1 16,12-1-5-16,0-3-4 0,-14 4-9 15,14 3-8-15,-13-3-4 0,13 4 0 0,-6-1-17 16,6 0-17-16,-14 0-13 16,14 4-13-16,-12-3-12 0,12 3-13 0,-14 0 5 15,14 4 4-15,-12-5 25 0,12 1 22 16,-7 0 24-16,7 0 18 0,0-3 20 16,0-5 18-16,-6 1 16 0,6 0 4 0,0-4 9 15,0 0-17-15,0 0-12 0,6 0-9 16,-6-8-4-16,7 1 0 0,-1-4-13 15,0 4-4-15,2-4 0 0,-2 3-9 16,0-2-4-16,0 2 1 0,1 8-5 16,6-14 0-16,-6 14 4 0,5-11-4 0,-4 11 16 15,4 0 6-15,2 0 12 0,-2 0 4 16,1 0 4-16,1 0 1 0,4 3-5 16,-4 1 0-16,6 0-8 0,-7 3-14 15,6 4-16-15,0 0 0 0,1-4-16 0,-1 8-18 16,-5-4-18-16,6 3-24 0,-1-3-63 15,-6 4-170-15,0-4-130 0,-1 0 6 16,-4 0 9-16,4-3 5 0</inkml:trace>
  <inkml:trace contextRef="#ctx0" brushRef="#br0" timeOffset="-101451.59">6187 11144 177 0,'-7'3'356'16,"7"1"-41"-16,0-4-25 0,0 4-37 15,0-4-38-15,0 0-51 0,-7 3-66 16,7-3-73-16,0 0 4 0,0 0-7 16,0 0 3-16,0 4 0 0,0-4 1 15,0 0-5-15,7 0 0 0,-7 0-4 0,0 0 4 16,7 0-12-16,-1-11-1 0,0 11-4 15,2-7 1-15,-2 7-5 0,7-11 4 16,0 11-4-16,0-15 4 0,-1 4-4 0,8 4 0 16,0-8 9-16,-1 4 3 0,1-3 9 15,0 2 5-15,5-2 12 0,-5-1 0 16,6-3 25-16,0-4 1 0,7 4-9 16,-7-8 0-16,7 5-4 0,-1-6-8 15,1 2-10-15,-1 3-11 0,1 0-1 16,-7-4-17-16,0 4-4 0,7 4-8 0,-7-1 12 15,-7 1-4-15,1 4-4 0,-1-1 4 16,-6 8 0-16,-7 7 4 0,1-11-4 16,0 11 0-16,-1 0 4 0,-6 0 5 0,0 0-9 15,0 0 0-15,0 0 0 0,0 0 0 16,0 3 0-16,-6 1 0 0,6 0-4 16,-14 3-1-16,14 0-3 0,-19 1 3 15,12 3 1-15,-5 0 0 0,-2-1 0 16,1 1-1-16,1 0 1 0,-2 4 4 0,8-4 0 15,-8 0 0-15,2 0 0 0,-1 0-4 16,6 0 4-16,-6-3-4 0,7 2-1 16,-8 1-3-16,2 0-9 0,5 4-21 0,-6 1-21 15,0 5-30-15,0 1-77 16,-6 3-214-16,-1 8-85 0,1 0 7 0,-7 1 4 16,-1 2 18-16</inkml:trace>
  <inkml:trace contextRef="#ctx0" brushRef="#br0" timeOffset="-101114.78">6330 11210 290 0,'7'0'373'0,"-7"0"-8"0,0 0-23 16,0 0-81-16,0 0-88 0,6 0-109 16,-6 0-44-16,0 0 6 0,6 4 4 0,-6-1 3 15,7 5 5-15,-7 3 5 0,0 0-5 16,7 7 9-16,-7 4-5 0,0 3-17 15,0 9-8-15,0-2-12 0,0 9-5 16,0-5-22-16,-14 8-12 0,14-3-29 16,-12 2-86-16,12 2-209 0,-20-5-60 0,14-7 6 15,-8 0 1-15</inkml:trace>
  <inkml:trace contextRef="#ctx0" brushRef="#br0" timeOffset="-100551.3">6408 10675 148 0,'0'-11'381'16,"0"4"1"-16,0 7-3 0,6-11-33 15,-6 11-123-15,0 0-138 0,8 0-73 0,-8 0 1 16,6 0-1-16,0 4 5 0,1 3 17 16,-1-4 1-16,1 8 2 0,6-3 2 15,-7 3 3-15,8 3 5 0,-8 1 3 16,7 3 1-16,-7 5 0 0,1 2-13 15,-1 4 4-15,1 8-12 0,-7 3 12 16,0 8-16-16,0 4-9 0,0-1 0 0,0 7-4 16,0-3-13-16,0 0 4 0,-7 0 0 15,7-4-4-15,0-3 5 0,-13-4-14 16,13-4 13-16,0-7 9 0,-6-4-4 0,6-7 3 16,0-7 1-16,0-4-1 0,0-7 1 15,0-4 0-15,0 0-4 0,0 0-5 16,0 0-4-16,0-11-4 0,0 0-13 15,0 3-5-15,0-6-11 0,0-1-2 16,6 1-3-16,1-5 0 0,6-3 0 0,0 0-1 16,0-4 2-16,7 1 7 0,-1-1-4 15,1-3 9-15,-1 3-14 0,0 0 2 16,1 1 2-16,-1 7-3 0,-5-1-17 16,-2 5 4-16,-5 2-12 0,0 1-17 0,-1 11-102 15,-6 0-122-15,0 0-75 0,-13 0-11 16,6 7-4-16</inkml:trace>
  <inkml:trace contextRef="#ctx0" brushRef="#br0" timeOffset="-100299.99">6538 11335 139 0,'-6'11'403'15,"-7"-4"4"-15,6-3-12 0,7-1-32 16,-13-3-84-16,13 4-122 0,-12-4-124 16,12 0-16-16,-8 0-8 0,8 0-1 15,0 0-4-15,0 0 1 0,0 0 3 16,0 0 9-16,0 0 0 0,0 0 13 0,8 4-1 15,-2 6 9-15,7 1 1 0,-7 8-2 16,1-1 6-16,-1 8-9 0,1 3-13 16,-7 4 0-16,0 0-8 0,0 3-4 0,0 5-9 15,0-1 0-15,-13 5-13 0,6-6 0 16,1 2-13-16,-13-1-11 0,5-7-15 16,1-1-41-16,-6-5-102 0,6-5-227 15,-7-8-25-15,0-3 9 0,8-7-6 16</inkml:trace>
  <inkml:trace contextRef="#ctx0" brushRef="#br0" timeOffset="-99851.39">6291 11668 1 0,'0'-19'444'0,"6"5"5"0,1 3-3 16,0 1-3-16,-1 1-3 0,-6 9-186 15,6-14-220-15,1 14-13 0,-7-8-4 16,7 8 0-16,-7-11 17 0,6 11 5 15,0-7 3-15,1 7 13 0,0-7-4 0,6 7 0 16,-1 0-4-16,-5-11-5 0,6 11-12 16,1 0-5-16,-2 0-8 0,1-7 0 15,-6 7-8-15,6 0-5 0,-7 0 5 16,8 0-1-16,-8 3 1 0,0 1-1 0,1 0 5 16,-1-1 8-16,1 1 9 0,-1 0-4 15,1-1-5-15,6 4 4 0,-6-3 5 16,-1 0 9-16,7 3-1 0,-6-3 17 15,-1 3-16-15,7-3-1 0,-7 3-4 0,8-2 5 16,-8 1-1-16,7-2-4 0,-6 4-4 16,5-1 0-16,-5-4-13 0,6 4-4 15,-6-3 8-15,5 4 9 0,-4-5-9 16,4 5 5-16,1-5 0 0,-6 4-1 16,6-3 5-16,-7 3 5 0,8 1-1 0,-2-5-9 15,2 5-3-15,-2-5-5 0,1 5 4 16,1-5 5-16,-2 5-4 0,2-5-14 15,-2 1-4-15,8-1 4 0,-7 1-12 16,7 0 4-16,-1 0-34 0,1 0-47 16,6 0-77-16,0-4-94 0,7 0-302 0,-1 0-70 15,1 0-2-15,-1 0-2 0,1-16 10 16</inkml:trace>
  <inkml:trace contextRef="#ctx0" brushRef="#br0" timeOffset="-96317.55">8010 10723 89 0,'-6'0'273'0,"6"0"-13"0,0 0 3 0,-14 0-6 16,14 0-8-16,0 0-21 0,0 0-39 15,-6 0-49-15,6 0-60 0,0 3-29 16,0-3-4-16,0 0-10 0,0 0-3 15,0 0-4-15,0 0-8 0,0 0-6 0,0 0 1 16,0 0 0-16,0 0 4 0,0 0 4 16,0 0 5-16,0 0 4 0,0 4 0 15,6-1 9-15,-6 1 7 0,0 0-3 16,8 4 9-16,-2 3 3 0,0-1-4 0,0 1 5 16,2 4-1-16,-2 0 9 0,0 3-4 15,1 0-5-15,6 4 1 0,-6 0-9 16,5 4-9-16,-6-4-3 0,2 3-9 15,4 2-5-15,-5-2-7 0,6-4-6 0,-6 6-4 16,-1-6 1-16,7-2-5 0,-6 3-4 16,-1-7 0-16,0 2-4 0,1-6-13 15,-7 0-17-15,7 1-43 0,-7-1-42 16,0 0-64-16,0-4-63 0,0 0-203 16,-20 1-84-16,14-5 2 0,-8 1 9 0,2-4 20 15</inkml:trace>
  <inkml:trace contextRef="#ctx0" brushRef="#br0" timeOffset="-95474.55">7971 10910 240 0,'0'4'394'0,"7"-1"-3"0,-7 1-4 0,0-1-37 15,6 1-118-15,-6-1-181 0,6 1-42 16,-6 0-5-16,8 0 0 0,-2-1 4 16,-6 0 9-16,6 2 5 0,0 2-1 15,8-4 4-15,-8 1 5 0,1 0 4 0,6-1-9 16,-6 1 5-16,5 0-18 0,-6-4 1 15,8 3 0-15,-8-3 3 0,7 0-7 16,1 0-1-16,-2 0 1 0,2 0-9 16,-2-11 13-16,8 11-5 0,-7-14 5 15,7 7 4-15,-8-1 4 0,8-3 4 0,0 0 1 16,-1 1-9-16,1-5 0 0,-1 3-5 16,-5 1 1-16,5 0-4 0,0 0-1 15,1 0 1-15,-1 1-5 0,-5 2-8 16,5 1 4-16,1 0 4 0,-7 7-4 15,0-15 9-15,-1 15-1 0,2-15-4 0,-1 15 1 16,0-11-5-16,0 11 0 0,-1-7 0 16,-4 7 0-16,4 0 0 0,-5-11 4 15,0 11 0-15,-1 0 5 0,0 0-1 16,-6 0-3-16,7 0-1 0,-7 0 4 0,0 0 0 16,0 0 14-16,0 0-18 0,0 8-4 15,-13-1 0-15,13 0-4 0,-20 4 4 16,14 0-5-16,-8 4-3 0,2-1-1 15,-8 4 1-15,7 1-13 0,-7-1 12 16,8 1-3-16,-8 3 7 0,1 0-3 0,-1-1 8 16,7-2 13-16,-6-1 4 0,6 0 0 15,-1-3 4-15,2-1 0 0,-2-2 5 16,8-5-1-16,6 4 0 0,-13-8-8 16,13 1-4-16,0 0 0 0,-13-4-5 15,13 0-3-15,0 0-1 0,6 0 0 0,-6-11 1 16,7 11-1-16,0-11-4 0,-1 4 0 15,0-5-4-15,1 6-14 0,6-2 1 16,-7-3-12-16,8 4-18 0,-8-4-4 0,7 3-38 16,-7-3-30-16,8 4-84 15,-8 7-199-15,-6-15-62 0,6 15 5 0,-6-10 10 16,0 10 14-16</inkml:trace>
  <inkml:trace contextRef="#ctx0" brushRef="#br0" timeOffset="-95019.21">8271 10660 315 0,'0'0'403'0,"7"0"-4"15,-7 0 1-15,6 0-32 0,-6 0-161 16,6 4-173-16,-6 3 3 0,6 1 2 0,2-1 11 16,-8 4 10-16,6 0 3 0,0 4 9 15,7-1 1-15,-6 4-10 0,6 1 1 16,-7-1-13-16,8 4-5 0,-8 4-3 15,0-4 0-15,1 3-5 0,0 2-4 16,-7 2 4-16,6 0 4 0,-6 4 1 0,0-4 4 16,0 4 4-16,0 0-4 0,-20 0-9 15,14 0 5-15,-7 4-13 0,0-4-5 16,0-1-8-16,-7 5-9 0,0-4-8 16,2 4-8-16,-9-8-17 0,1 4-22 0,0-3-34 15,-7-1-43-15,7 0-46 0,-13-3-119 16,7-5-228-16,-1-2-15 0,-5-5 10 15,5-2 14-15,-7-5 18 0</inkml:trace>
  <inkml:trace contextRef="#ctx0" brushRef="#br0" timeOffset="-94316.91">7945 11196 449 0,'0'3'453'16,"0"1"2"-16,0-1 0 0,6 1-6 16,-6 0-182-16,0-1-199 0,0-3-13 15,0 4-8-15,0-4-1 0,0 0 14 16,0 0 4-16,7 0 12 0,-7 0 1 0,7 0-5 15,-1 0-4-15,-6 0-17 0,13 0-4 16,-7 4-8-16,2-4-14 0,-2 3-8 16,6-3-9-16,2 3 1 0,-8 2-5 15,7 2 5-15,1-3-5 0,-2-1 5 0,2 1 12 16,-2 3 1-16,-5-3 7 0,6-1 9 16,0 5 1-16,0-5 4 0,0 1-1 15,-7 4 1-15,8-5 4 0,-1 1-13 16,-7-1 0-16,7-3-4 0,-6 4-4 15,5 0 13-15,-4-1-1 0,-2 1 5 0,7 0-1 16,-7 2 1-16,1-1 0 0,6-1 8 16,-7 3-4-16,0-3-8 0,2 3-9 15,4 0-4-15,-5 1-9 0,-1-1-4 16,1 0-5-16,6 4 1 0,-7-4-5 0,1 1 0 16,0-1-4-16,-1 0 9 0,0 1-5 15,1-1 5-15,0 0 8 0,-1 1 5 16,1 2 3-16,-1-2 1 0,0 3-5 15,1-3 5-15,0 2 0 0,-1-2 4 0,0 3-9 16,1-4-3-16,0 4 7 0,-1-4-7 16,1 1 7-16,-1 3-4 0,1-4 5 15,-1 0 0-15,1 0 0 0,-1-3-9 16,0 3 5-16,2-3-5 0,-2 3-4 16,0-3-5-16,1 1 1 0,-1-2 0 0,1 4 4 15,-1-3-5-15,1 0-4 0,5-1 5 16,-4 1 0-16,-2-1-1 0,0 1-8 15,8-1 18-15,-8 1 3 0,7 0 4 16,0 0-3-16,0-1 0 0,7 1 3 0,-1 0-3 16,1-1-1-16,0 4-21 0,5 1 0 15,1-5-47-15,7 8-69 0,-1-3-78 16,8-1-93-16,-1 4-171 0,-1-7-281 16,9 3 0-16,-9-7 2 0,7 0 25 15,-5 0 36-15</inkml:trace>
  <inkml:trace contextRef="#ctx0" brushRef="#br0" timeOffset="-87119.07">7874 12247 65 0,'0'7'384'0,"0"-3"2"0,0-1 1 0,0 1-16 16,0 0-105-16,-7-1-122 0,7-3-106 16,0 0-9-16,0 0-7 0,0 0 3 15,0 0 1-15,0 0 3 0,0 0 5 16,0 0 0-16,0 0 4 0,0 0-4 15,7 0-13-15,-1 0 4 0,-6 0-3 0,6 0-1 16,8 0-8-16,-8 0-1 0,1 0-4 16,5 0 1-16,-4 0-1 0,-2 0-3 15,6 4 3-15,-5-4 5 0,6 4 4 16,-6 3 4-16,5 0-4 0,-4-3 13 0,-2 7 0 16,0-4 4-16,-6 5 4 0,6-2 17 15,2 2 0-15,-8 2 5 0,6 1 3 16,-6-1 9-16,0 1-7 0,6 7 2 15,-6 0-2-15,0 0-15 0,0 4-7 0,0-1 4 16,0 1-5-16,0 0-3 0,7-1-9 16,-7 1-1-16,0-1-3 0,0-3 0 15,0 0 4-15,0-4 4 0,0 1-5 16,0-5 1-16,0-3 0 0,0 1 0 16,0-9 0-16,0 5-4 0,0-8-1 0,0 3-8 15,0-3-12-15,0 0-5 0,0 0-9 16,-13 0-25-16,13-11-21 0,0 11-27 15,-6-7-37-15,6 7-38 0,0-8-52 16,-14 8-115-16,14-15-222 0,0 8-21 0,0-3 19 16,0 2 14-16,-6 1 28 0</inkml:trace>
  <inkml:trace contextRef="#ctx0" brushRef="#br0" timeOffset="-86185.2">8121 12335 77 0,'0'3'439'0,"0"1"7"0,0 0-1 16,0 0 7-16,0-1-50 0,-7 1-190 15,7-1-170-15,0 1-12 0,0-1-13 16,0-3-4-16,0 4 8 0,-13-4 9 16,13 0-1-16,0 0 1 0,0 0 4 15,7 0-13-15,-7 4 9 0,6 0 4 0,1-1 0 16,0 1-9-16,-1 0-8 0,7-1-4 16,-6-3 0-16,5 4-5 0,8-4-8 15,-7 0 0-15,0 0 5 0,6 0-5 16,1 0-5-16,7-11 5 0,-9 11 0 0,9-15 0 15,-7 1 5-15,6-1-5 0,0 1 4 16,-1-5 0-16,1-3 1 0,7 4 3 16,-7-1 1-16,0 1-1 0,0 0 0 15,7 0 1-15,-7-1-1 0,0 4 1 16,-7 1-9-16,7 3 4 0,-6 0 5 0,-7 3 3 16,7 8 6-16,-7-11 7 0,-7 11 9 15,7 0 0-15,-13 0 0 0,7 4 4 16,-7 0 5-16,0 7-4 0,0 0-10 0,-13 0-3 15,13 3 4-15,-13 1-18 16,0 4 1-16,-1-1-4 0,2 4-1 0,-1-4-3 16,-1 4-5-16,2 0-5 0,-8-4-7 15,7 1-10-15,0-1-33 0,-6 0-1 16,5-3-11-16,2 3-6 0,-2-3-4 16,1 3-4-16,-6-3 5 0,6-1 8 0,-1 2 8 15,2-6 30-15,-1 5-3 0,0 0 11 16,-7-1 1-16,7 1 0 0,0-4 0 15,0 4-13-15,0-5 4 0,0 5-12 16,0-5 4-16,7-1-13 0,-8 2 17 16,14-4 8-16,-12 0 9 0,12 0 1 0,-14-3 19 15,14 0 6-15,-6-1 8 0,6 1 0 16,0 0-4-16,-13-4 0 0,13 0-1 16,0 0-7-16,0 3-1 0,0-3-4 0,0 0 4 15,-6 0 0-15,6 0 4 0,0 0 5 16,0 0 9-16,0 0 3 0,0 0 9 15,0 0 21-15,0 0 4 0,0 0 14 16,0 0 3-16,6 0 5 0,-6 0 8 16,6 0-4-16,1 0 9 0,-1 0-1 0,1-11-3 15,0 11 0-15,-1 0 8 0,0 0 8 16,8 0 6-16,-8 0-1 0,7-7 8 16,-6 7-4-16,6-7-7 0,-1 7-6 15,-5-15-7-15,6 4-27 0,0-1-12 16,0 2-13-16,0-1-13 0,0-3-13 15,0-1-8-15,1 0-9 0,-2 4 0 0,1-3 0 16,-6 3-4-16,6 3 4 0,-7 1-9 16,0 7 1-16,2-14-5 0,-8 14-13 15,0 0-21-15,0 0-22 0,0 0-34 16,0 0-43-16,0 0-46 0,0 7-48 0,-8 0-62 16,8 0-142-16,-12 4-197 0,12 0 11 15,-13 0 23-15,13 4 36 0,-13-1 43 16</inkml:trace>
  <inkml:trace contextRef="#ctx0" brushRef="#br0" timeOffset="-85738.95">8069 13056 215 0,'0'-6'377'0,"0"6"1"0,0 0-17 15,0 0-36-15,0-9-42 0,0 9-76 16,0 0-126-16,6 0-22 0,-6 0 5 16,0 0 4-16,6 0 8 0,2 0 13 0,-8 5 13 15,6 2 8-15,0 8 5 0,1-1 4 16,-1 1-4-16,8 7-17 0,-8-1-17 16,7 5-13-16,-6 4-16 0,5 3-14 0,2-1-17 15,-8-2-4-15,7 2-8 0,0 2-9 16,-6-5-17-16,5 0-9 0,-4-7-21 15,-2 0-17-15,0-1-21 0,1-5-26 16,-7-1-25-16,6-8-47 0,-6 0-76 16,0-7-118-16,0 0-127 0,0 0-1 15,0-14 13-15,0-1 27 0</inkml:trace>
  <inkml:trace contextRef="#ctx0" brushRef="#br0" timeOffset="-85215.34">8258 13287 60 0,'0'-18'415'16,"6"-1"4"-16,-6 4-2 0,7 1-21 15,0 0-71-15,-1 3-117 0,0-5-162 0,0 6-16 16,2-1-13-16,4 0 4 0,-5 0 0 16,6 0-4-16,0 0 13 0,0-4 8 15,0 4-4-15,0-3 8 0,7 3 1 0,-1-3 8 16,0 2 0-16,1 1-9 0,0 0 5 16,-1 0-4-16,1 4-6 0,-1-1 6 15,1 8 0-15,0-14-1 0,-1 14-12 0,-6-11 0 16,6 11 0-16,1-8-1 15,-7 8-3-15,6-11-1 0,-5 11-7 0,-1-7-10 16,-1 7 1-16,2 0-1 0,-1-7 13 16,0 7 5-16,-7 0 12 0,1 0 9 15,5 0 8-15,-12 0 1 0,8 3 8 16,-8 1 4-16,0 7-4 0,0-4-4 0,0 4-9 16,0 0-13-16,-8 4-7 0,8 0-6 15,-19 3-3-15,13 1-9 0,-7 3-5 16,0-5 1-16,-1 6-9 0,2-1 3 15,-8-4-3-15,7 4 5 0,0-4 0 16,-6 1-2-16,5 3 2 0,1-8 3 0,7 1 5 16,-7-1-4-16,6-3-1 0,7-3-8 15,-20 3 5-15,20-8-5 0,0 1 4 16,-6-1-4-16,6-3 0 0,0 0 0 0,0 0-4 16,0 0 4-16,6 0-5 15,-6-10 5-15,8 10-4 0,-8-7-5 0,6 7-8 16,0-15-9-16,1 7-12 0,-7 1 0 15,13-4-5-15,-7 4-4 0,1-5 0 16,-1 6-9-16,8-5-3 0,-8 3-18 16,7 1-25-16,-6 7-18 0,-1-15-29 0,0 15-38 15,1 0-76-15,0 0-204 0,-7 0-78 16,0 0 14-16,0 0 19 0,0 0 34 16</inkml:trace>
  <inkml:trace contextRef="#ctx0" brushRef="#br0" timeOffset="-84836.73">8596 13247 378 0,'-20'3'437'0,"20"5"-4"0,-12-1 1 15,12 5-7-15,-13-6-169 0,13 2-245 16,-13-1-5-16,13-3-4 0,-13 3-4 16,13-7 9-16,-6 3 12 0,6-3 21 15,0 4 9-15,0-4 17 0,0 0 13 16,0 0 12-16,0 4 13 0,0-4 13 0,0 0 13 15,6 0 9-15,0 0-9 0,1 0 0 16,-7 0 5-16,13-11-5 0,-7 11-8 16,7-14-8-16,1 2-5 0,5 6-17 15,-6-10-21-15,6 5-9 0,1 1-13 16,0-5-8-16,6 4-8 0,-7-3-9 0,1 2-9 16,-1 1-17-16,1 0 0 0,0 4 0 15,-8 7 4-15,2-11-4 0,-2 11 0 16,-5 0 0-16,-1-8-4 0,1 8 8 0,0 0 0 15,-7 0 1-15,0 0-5 0,6 0 0 16,-6 0-13-16,0 0-22 0,0 0-33 16,0 0-57-16,0 0-54 0,0 0-66 15,0 0-54-15,-13 0-148 0,13 0-199 16,0 0-18-16,-7 0 31 0,7-10 32 16,0 10 53-16</inkml:trace>
  <inkml:trace contextRef="#ctx0" brushRef="#br0" timeOffset="-83838.92">9117 12357 412 0,'0'0'423'0,"0"-7"2"16,0 7 1-16,0 0-54 15,0 0-139-15,0 0-170 0,7-12 1 0,-7 12-5 16,0 0 9-16,0 0 0 0,0 4 4 15,6 0 9-15,1 0 0 0,-7 3-5 16,7 3-8-16,-1 5 0 0,0 0-17 16,1 7-21-16,0-4 0 0,-1 0-9 15,7 5 4-15,-13-1 5 0,7 0 9 0,-1-1 4 16,1 1 16-16,-1-3 0 0,-6-1 10 16,6-4 7-16,-6-2 2 0,8-1-6 15,-8-8-3-15,0 1-9 0,6 0-5 0,-6-4-21 16,0 0-4-16,0 0 0 0,0 0 0 15,0-11-17-15,6-4-13 0,-6-4-5 16,6 1-20-16,1-7-22 0,0-5-26 16,-1-2-29-16,1-2-39 0,6-2-39 0,-6-4-41 15,5 3-31-15,-6 0-117 0,8 1-195 16,-8 3 2-16,1 3 15 0,6 4 35 16</inkml:trace>
  <inkml:trace contextRef="#ctx0" brushRef="#br0" timeOffset="-83450.56">9150 12023 185 0,'0'0'407'0,"-6"0"-4"15,6 0-16-15,0 0-28 0,-14 0-89 16,14 0-122-16,0 0-122 0,0 0-9 0,0 0 0 16,0 3 13-16,0-3 7 0,7 4 18 15,0 0 13-15,-1 0 9 0,0-1 3 16,1 5 13-16,6 3-3 0,-7 0-5 0,8 4-9 16,-1 3 1-16,-7 4-13 0,8 0-9 15,-8 10 0-15,0 2 0 0,7 6-8 16,-13 4 5-16,7 8-1 0,-7 6-4 15,0 0-9-15,0 5 0 0,0-1-4 16,-20 4-4-16,14 0-8 0,-8-4-22 16,2 4 0-16,-8-8-17 0,1 1-22 0,-1-8-34 15,0-2-29-15,-5-9-56 0,5-8-67 16,-6-6-204-16,7-8-130 0,-7-2 10 16,6-9 15-16,-7-7 18 0</inkml:trace>
  <inkml:trace contextRef="#ctx0" brushRef="#br0" timeOffset="-82981.41">9196 12811 458 0,'0'4'491'0,"6"-1"1"0,-6 1-2 16,0 3-3-16,7-3-71 0,-7 3-344 16,0 0-38-16,0 1-22 0,0-5 1 15,0 5 13-15,0-5 12 0,6 5 17 0,-6-5 14 16,0 5-1-16,6-1 4 0,2 1 13 16,-2-2 5-16,-6 2-5 0,12 0-12 15,-5-1-18-15,0 0-7 0,-1-3-10 16,1 3-4-16,-1-3-4 0,1-1-9 15,0 5-8-15,-1-5 9 0,-6-3 3 0,6 4 5 16,0 0-4-16,2-4 4 0,-8 3 13 16,0-3 8-16,6 4 4 0,-6-4 6 15,0 4 3-15,6-4 9 0,-6 3 3 0,0-3 19 16,7 4 0-16,-7-4 12 16,6 4-13-16,-6-1 6 0,7 1 7 0,0 0-4 15,-1-1-8-15,0 4-9 0,0-3-17 16,8 3-4-16,-8-3-22 0,8 3-4 15,-1 2-9-15,-7-3-13 0,14-2-17 0,-8 4-21 16,2-1-57-16,5 0-99 0,1 0-124 16,6 1-185-16,-7-1-306 0,1-3 0 15,0 3-1-15,-1-3 3 0,0-4 33 16</inkml:trace>
  <inkml:trace contextRef="#ctx0" brushRef="#br0" timeOffset="-82439.98">9554 12390 194 0,'0'0'495'16,"0"0"4"-16,-7 3-10 0,7-3 10 15,0 0-58-15,0 0-211 0,0 0-150 16,0 0-25-16,0 0-12 0,0 0 0 15,0 0 8-15,0-11 8 0,7 11 14 0,6-7 12 16,-7 7 5-16,7-15-10 0,1 8-3 16,5-4-9-16,-6 4-16 0,6-5-14 15,1 1-25-15,0 4-13 0,-1-4-13 16,1 0-51-16,-8 4-38 0,8 0-82 0,-7 7-76 16,0-11-199-16,-6 11-130 0,-1 0 6 15,0 0 15-15,-6 0 10 0</inkml:trace>
  <inkml:trace contextRef="#ctx0" brushRef="#br0" timeOffset="-82136.24">9436 12632 215 0,'0'7'457'0,"0"-4"9"0,0 1 27 16,0 3-3-16,7-3-53 0,0 3-174 0,-7 1-93 15,6-1-17-15,7 0-12 0,-6 4-18 16,-1 0-3-16,1 0-31 0,6 4-16 16,-7-1-26-16,7 0-34 0,1 2-13 0,-2 2-34 15,1 1-52-15,7-1-46 0,-8-4-47 16,2 5-51-16,6-5-89 0,-14 1-143 15,7-4-101-15,0 0 2 0,-6-3 28 16,-1-5 43-16</inkml:trace>
  <inkml:trace contextRef="#ctx0" brushRef="#br0" timeOffset="-81685.72">9658 12866 102 0,'0'-15'477'0,"-13"4"2"16,13-3 6-16,0 3-4 0,-7 0-36 15,7 3-191-15,0-3-177 0,0 4-30 16,7-4-22-16,-1 3-8 0,1-3 0 0,0 0 13 15,5 1 12-15,8-5 22 0,-7 0 17 16,13-3 0-16,0 0 4 0,7-4 4 16,-1-5-3-16,1 2-1 0,6 0-4 15,7-1-12-15,-8 1-18 0,1-4-4 0,7 2 13 16,-7 5 4-16,7-3 0 0,-7 3 0 16,0 0 0-16,0 4-8 0,-6 0-5 15,0 2 1-15,-8 5-14 0,1 1-21 16,-6 10-8-16,0-11 0 0,-1 11 8 0,1 0 9 15,-8 0 12-15,2 0 9 0,-1 3 13 16,-7 5 22-16,1-1-1 0,-7 4 5 16,0 8 5-16,0-1-10 0,0 7-8 15,0 1-12-15,-13 4-10 0,0 5-12 0,6 6-17 16,-6-4 4-16,-7 7 0 0,1 0-10 16,-1 3 10-16,0-3 13 0,2-1 13 15,-2 2 4-15,1-8 5 0,-1-1 8 16,0-7 0-16,7 1-1 0,-7-8 2 15,8-4-10-15,-2-7-38 0,2 0 12 0,-1-7 1 16,-7-4-5-16,8 0 1 0,-2 0-14 16,1-15-26-16,0 4-12 0,-6-3-49 15,-1-5-81-15,0-2-60 0,-5-4-117 16,-1-6-89-16,-1-2-129 0,1 1-265 16,0 2-28-16,0 0 27 0,0 1 53 0,0 8 75 15</inkml:trace>
  <inkml:trace contextRef="#ctx0" brushRef="#br0" timeOffset="-81363.13">9677 12525 429 0,'0'0'478'0,"0"-8"2"15,0 8 1-15,0 0-8 0,0-6-65 0,0 6-349 16,7 0-33-16,0 0-5 0,-7 0 4 16,6 0 5-16,1 0 21 0,-1 3 9 15,-6 5 12-15,6-1 9 0,8 4 0 0,-8 8 0 16,0-1-13-16,-6 3-13 0,8 5-25 15,-8 0-30-15,0-1-8 0,0 5-39 16,0-1-51-16,0-1-55 0,-8 6-61 16,8-8-138-16,-19-1-182 0,12-3-23 15,-5-3 13-15,5-4 28 0</inkml:trace>
  <inkml:trace contextRef="#ctx0" brushRef="#br0" timeOffset="-81168.5">9691 12774 475 0,'6'-18'570'0,"7"3"21"15,7 4 30-15,-8 0 2 0,8 4 29 16,6 7-366-16,1-11-85 0,-1 11-21 16,6 0-9-16,-6 0-29 0,6 0-26 15,2 0-26-15,-2 0-17 0,1 0-64 16,5 0-9-16,-5 0-69 0,6 0-107 0,-7 0-133 16,1 0-268-16,-7 4-140 0,-6-4 1 15,-1 0-3-15,-6 0 17 0,-6 0 35 16</inkml:trace>
  <inkml:trace contextRef="#ctx0" brushRef="#br0" timeOffset="-79918.86">10602 12565 458 0,'-13'15'470'15,"13"-1"1"-15,-13 1 6 0,13-3-3 16,-13-1-139-16,13-1-271 0,0 1-13 15,-12-7-1-15,12 0 14 0,0-4 0 0,0 0 26 16,6 0-14-16,0-11 5 0,1 3-4 16,6-2-13-16,0-6-13 0,-1 2-13 15,8-1-17-15,7-7 1 0,-8 0-14 0,7 1-8 16,0-5 0-16,0 0 13 0,0 0 0 16,0 1-4-16,1-1 3 0,5 0 1 15,-6 1 4-15,7 3-4 0,-8-4 0 16,1 4-1-16,7 0-3 0,-7 4 0 15,0 0-1-15,-6 0 5 0,-1 2 0 0,1 2 4 16,0 3 4-16,-8 4 13 16,8-4 9-16,-13 11 9 0,5-11 3 0,-4 11 1 15,-2-8-1-15,0 8 5 0,-6 0-13 16,0 0 0-16,0 0-12 0,0 0-10 16,0 0-7-16,0 0-10 0,0 0 9 0,0 0-4 15,0 0 0-15,0 0 0 0,0 0-1 16,0 0 1-16,0 0-4 0,-6 0 0 15,6 4 3-15,0-4-12 0,-14 4 0 16,14 3 5-16,-6-3-1 0,6 3-4 0,-13 0 0 16,13 1 0-16,-20-1 9 0,20 4 4 15,-12 0-5-15,12 0 5 0,-20 4-4 16,14 3-1-16,-1-3 5 0,7 3 4 16,-20 0 0-16,14 4-4 0,-1 1 0 0,-6-1 0 15,7 7 4-15,-8-4 4 0,8 1 1 16,-7 3-1-16,7-3-3 0,-1 3 3 15,7-3 9-15,-19-4-13 0,19 0 0 16,-14-1-4-16,14 2 0 0,-6-5 4 16,6 0-4-16,0 1 4 0,0-5-8 0,0 1 4 15,0 0-13-15,0-1 13 0,0-3 0 16,0 4-9-16,6 0 0 0,-6-4 1 16,8 3-1-16,-2-3-4 0,0 0 4 15,7 0-8-15,0-4 8 0,-6 4-4 0,5-7 0 16,8 3 13-16,-7-7 0 0,7 4 0 15,-7-4-1-15,13 0 6 0,-7 0-1 16,1 0 4-16,7 0-3 0,-2-7 3 16,1 7-8-16,0-11 0 0,0 11 0 15,1-15 4-15,-1 8 1 0,-1-4 12 16,7 0 0-16,-5 4 0 0,-1-4 0 0,0 0 0 16,0 0-4-16,0-1 0 0,-7 1 0 15,8 4-9-15,-8 0-8 0,0 0-1 16,8 7-4-16,-14-15 1 0,6 15-1 0,1-11 5 15,-7 11-1-15,0-7 18 0,0 7 17 16,0 0 18-16,-6-8 12 0,-1 8 27 16,0 0 25-16,2-7 9 0,-8 7 9 15,0 0-5-15,0-11-16 0,0 11-18 16,0-11-18-16,0 0-12 0,-8 0-52 0,8-3-22 16,-19-5-70-16,12-3-125 0,1-4-190 15,-7-6-267-15,0-5-255 0,-6-4-9 16,-1-10 2-16,1-7 0 0,-7-1 30 15</inkml:trace>
  <inkml:trace contextRef="#ctx0" brushRef="#br0" timeOffset="-79418.5">10772 12086 39 0,'0'3'402'0,"-14"1"1"0,14-4 4 16,-6 4-31-16,6-4-81 0,-6 3-83 0,6-3-85 15,0 0-47-15,0 0-3 0,0 0 12 16,0 0 13-16,0 0 8 0,0 4 26 16,0-1 0-16,0 1 9 0,0 7-9 15,6 0-4-15,-6 11-8 0,0 3-22 0,0 9-29 16,0 6-35-16,-13 7-38 0,6 9-22 16,-5 2-50-16,-1 9-77 0,-7-2-77 15,-6 9-246-15,-7 2-122 0,1 1-2 16,-7-4 11-16,-7 1 18 0</inkml:trace>
  <inkml:trace contextRef="#ctx0" brushRef="#br0" timeOffset="-78685.25">11241 11903 56 0,'0'0'436'15,"0"0"-4"-15,0 0-3 0,0 0 5 0,0 0-66 16,0 0-173-16,0 0-157 15,0 0-8-15,-7 0-5 0,7 0 1 0,0 0 3 16,0 0 5-16,0 0 17 0,7 0-4 16,-7 0 4-16,6 0 8 0,0 0-12 15,2 0 4-15,-2 0 4 0,0 0 4 0,0 0 5 16,-6 3 1-16,7 1 2 0,0 0 10 16,-1 3-4-16,-6 0 7 0,7 4-7 15,-1-1-1-15,1 6-4 0,-7-2 1 16,0 4-5-16,7 4 9 0,-7 0-13 15,6 4-1-15,-6 0-7 0,0 7-1 0,0 0-4 16,0 4-13-16,0-1-12 0,0 4-22 16,0 0 0-16,0 1-39 0,0-1-33 15,-6-3-44-15,6-1-42 0,0-2-43 16,-14-5-54-16,14-4-90 0,-13-2-144 0,13-9-90 16,-13-7 5-16,13-3 40 0,-13-4 39 15</inkml:trace>
  <inkml:trace contextRef="#ctx0" brushRef="#br0" timeOffset="-77935.69">11279 12026 357 0,'14'-14'458'0,"-1"3"-5"15,0 0 3-15,-6 4 5 0,5-4-76 0,2 4-270 16,-2-1-89-16,1 0-22 0,1 2 0 15,-2-5-8-15,-6 3 8 0,2 1-4 16,4-4 0-16,-5 3-4 0,0 8 4 0,6-11 4 16,-7 11 8-16,0-14-3 0,1 14 0 15,0 0 3-15,-1-7 1 0,0 7 0 16,1 0 8-16,-7 0 1 0,7 0-2 16,-7 3 6-16,0-3 0 0,6 4 8 15,-6-1-1-15,7 5 6 0,-7-1-5 16,0 0 0-16,6 1 0 0,-6 3-4 0,6 4 4 15,1-1 8-15,-7 1 1 0,7 0 4 16,-1 3-5-16,0 4 10 0,-6-4 3 16,8 4 5-16,4 0 0 0,-5 0-9 0,-1 4-13 15,1-1-3-15,-1 1 3 0,1 0-13 16,5 3-3-16,-4 0-9 0,-2 4-5 16,7 5 1-16,-6-6-5 0,-1 5 0 15,1-1 5-15,-1 1-5 0,0-4 1 16,1 0 25-16,0-4 16 0,-1-4 6 0,-6 2-1 15,6-6 4-15,-6-2 6 0,0-5-6 16,0-6-7-16,0-5-23 0,0-3-25 16,-12 0-9-16,12-7-37 0,-20-4-36 0,7-4-21 15,0-3-20-15,0-5-19 16,-7-2-3-16,7-3 8 0,-6-2 9 0,0 1 22 16,-1-1 30-16,0-3 37 0,1 4 22 15,-1 3 17-15,7 1 17 0,-6 0 9 16,6 2 4-16,-1 5 3 0,8-1-3 15,6 8-8-15,-14-3-14 0,14 3-3 0,0 3 3 16,0 1-4-16,0-4 1 0,0 0-1 16,8 0-4-16,-2 0 0 0,7 0 0 15,-6 0 4-15,6 4 0 0,-1-1 1 16,2 8 8-16,-2-11-1 0,2 11 5 16,-1 0 0-16,-7 0-4 0,7 8 8 0,-13-1-8 15,7 8 0-15,-7 3 8 0,0 1-12 16,0 2 3-16,0 1 1 0,-14 4 0 15,2 0 4-15,-1-1 0 0,-1 1-4 0,2-1 4 16,-2-2-4-16,2-5-4 0,5-4-1 16,-6 1 5-16,13-8-9 0,-7-3-4 15,7-4-4-15,0 0-26 0,0-11-34 16,7 1-68-16,13-9-94 0,-8-3-292 16,14-4-51-16,1-2-5 0,5-6 6 0,1-3 5 15</inkml:trace>
  <inkml:trace contextRef="#ctx0" brushRef="#br0" timeOffset="-70619.43">16568 11312 202 0,'0'-11'403'0,"-12"1"0"0,12-2 9 15,-14 5-11-15,14-4-126 0,-13 4-220 16,13-4-30-16,-13 4 1 0,0-4 4 0,7 3-1 16,6 1 1-16,-14 7-1 0,14-14-4 15,-12 14-3-15,12-8-1 0,0 8 5 16,-14 0-14-16,14 0 1 0,0 0-5 16,0 0-4-16,0 4 1 0,0 0-5 15,-6 6 4-15,6 5 5 0,0 3-5 0,-13 8 0 16,13 0 5-16,-14 6 3 0,14 2 5 15,-18 6 0-15,10 0 4 0,2 1-4 16,-7 2 0-16,0 1 0 0,6-4 1 16,1 1-1-16,6-8 3 0,-12 0 2 15,12-8 3-15,0 2 0 0,0-9 1 0,0-7 0 16,0-1 4-16,12-6-5 0,-6-4-4 16,8 0-4-16,5 0-8 0,1 0-1 15,0-11-8-15,5 11 0 0,1-14 0 0,0 3 4 16,1 4-4-16,5-5 5 0,1 1-1 15,-1 0-4-15,-6 0 4 0,1 1-8 16,-1-2 0-16,-1 5 4 0,1 7-5 16,-12-15-16-16,5 15-13 0,-12-7-8 15,-1 7-9-15,1 0-9 0,-7 0-7 0,0 0 3 16,0 4 0-16,-13-4 1 0,6 3 12 16,-6-3 12-16,-7 4 10 0,8-4 12 15,-8 0 17-15,1 0 17 0,-1 0 8 16,0 0 13-16,-5 0 9 0,5 0 0 0,0 0 7 15,7-7 6-15,-7 7-9 0,8 0-4 16,-2-11-5-16,2 11-12 0,-2 0-5 16,14 0-16-16,-13-8 4 0,13 8-9 15,0 0 0-15,0 0 9 0,0 4 13 16,0 3 3-16,0 1 5 0,0 2 21 0,0 5 9 16,7 3 13-16,-7 4 8 0,6 5 9 15,-6-2-5-15,0 4-4 0,0 4 1 16,7 0-5-16,-7 0-8 0,0 4-18 0,0-1-4 15,0-3-4-15,0-3-9 16,0-1-7-16,0-4-6 0,0-3-8 0,0-3-4 16,-13-1 0-16,13-7-9 0,0 0-4 15,0-3 0-15,0-5-17 0,0 1-8 16,0 0-5-16,0-4-9 0,0 0-3 16,0 0-14-16,0 0-25 0,0 0-34 0,0 0-43 15,-7-8-21-15,7 8-13 0,0-8-12 16,0 8 4-16,-12-11 5 0,12 11 21 15,-14-14 34-15,14 14 39 0,-6-11 54 16,6 11 43-16,-13-11 25 0,13 11 22 16,-20-15 12-16,20 15 8 0,-12-7 1 0,12 7-13 15,-14-11 3-15,2 11-7 0,4-11-5 16,2 11-3-16,-7-7-5 0,7 7-9 16,-8-15-12-16,8 8-5 0,-6-4-3 15,-2 4-1-15,1-8 4 0,7 3-3 0,-8-2-5 16,2-1 0-16,-8 1 0 0,7-4 0 15,0-1 4-15,0-3-4 0,0 1 0 16,0-2 0-16,-1-2-4 0,8-1 4 16,6-4 0-16,-19 2 0 0,19-2 0 0,0-2 0 15,0-2 4-15,0-2 4 0,6-1-3 16,1 4 3-16,5-4 5 0,2 1 0 16,6 2 0-16,-1 2 16 0,1-1-12 15,12 4-4-15,-6-1 0 0,7 4-1 16,6 8 9-16,-1 3-4 0,2 4 9 0,5 11 8 15,2 0 4-15,-2 0-8 0,1 4 17 16,-1 15-1-16,0 2 1 0,1 9-8 16,-7 6 3-16,-7 5-8 0,-5 7-8 0,-1-1-5 15,-6 8 0-15,-8 0 5 16,-5-4 4-16,-7 4 4 0,0-3-5 0,0-1 6 16,-19-4 3-16,-1-3 1 0,-6-7-1 15,-1-4-4-15,-5-4-8 0,-1-8-14 16,-5 2-12-16,-1-8-12 0,-1-4-40 0,1-4-37 15,0-3-48-15,1-4-54 0,-2 0-137 16,7 0-214-16,1-15-21 0,-1-3 7 16,7 0 19-16,7-9 47 0</inkml:trace>
  <inkml:trace contextRef="#ctx0" brushRef="#br0" timeOffset="-60922.18">12882 12762 328 0,'-13'23'432'0,"-1"3"-4"15,-5-8-2-15,6 4 5 0,-6-4-126 16,-1-3-275-16,7 1-5 0,-6-7-12 16,6-1-9-16,-7-4-8 0,7 0 0 0,6-1 4 15,7-3 0-15,-12 0 8 0,12 0-8 16,6 0 0-16,0 0 0 0,1 0 0 15,6-7 0-15,7 0 4 0,-1-4 1 16,1-4-10-16,0 0 5 0,5-3 0 0,1-1 0 16,0-2 0-16,7-1 13 0,-7 0-18 15,0-1 5-15,-7 5 0 0,7-4 0 16,-6 8 17-16,-7-1-17 0,7 8-4 16,-14 7 8-16,0 0 1 0,2 0-5 0,-8 0 13 15,0 11-1-15,0 0 5 0,0 3 0 16,0 1-9-16,-8-1 10 0,8 1 3 15,0-5 13-15,-12 6-13 0,12-1-4 16,0-1 0-16,-7-6-4 0,7-1-1 0,0 0-12 16,0-3 0-16,0-4 0 0,0 0-8 15,0 0-18-15,0 0 6 0,0 0-15 16,0 0 1-16,0-11 1 0,7 11-27 16,-7-7-8-16,6 7-8 0,-6-11-21 15,6 11-72-15,2-15-119 0,-2 8-109 0,-6-4-15 16,6-1 1-16,1-3 25 0</inkml:trace>
  <inkml:trace contextRef="#ctx0" brushRef="#br0" timeOffset="-60644.92">12934 12269 386 0,'0'0'390'0,"0"0"2"0,0-11 0 0,0 11-17 16,0 0-184-16,0-11-179 0,0 11-12 15,0 0 0-15,0-8-8 0,6 8-13 16,1 0-9-16,0 0-12 0,-1 0-43 0,0 0-114 15,1 4-176-15,6 0-25 0,-6 3 5 16,-1 4 10-16</inkml:trace>
  <inkml:trace contextRef="#ctx0" brushRef="#br0" timeOffset="-60151.13">13031 12869 282 0,'7'0'373'16,"-7"-11"-16"-16,0 11-38 0,0 0-48 0,7 0-78 15,-7 0-70-15,0 0-77 16,0 11 5-16,0 0 1 0,0 4 2 0,0 7-3 15,0 0 0-15,0 0-9 0,0 4-4 16,0 3-8-16,0 1-5 0,0-1-8 16,0 0-4-16,0 0-4 0,0-3-1 15,0-1 1-15,0-2-1 0,0-5 4 16,0-3 1-16,0-5 4 0,0-2-4 0,6-5 0 16,-6-3 0-16,7 0 4 0,-1 0-17 15,0-11 0-15,2 4-17 0,-2-7-30 16,7-1-29-16,0-7-107 0,0 3-202 15,0-3-49-15,6 1-4 0,-5-1-3 0,5-1 14 16</inkml:trace>
  <inkml:trace contextRef="#ctx0" brushRef="#br0" timeOffset="-59932.13">13423 12712 68 0,'0'0'440'16,"0"0"5"-16,0 0-16 0,0 0 14 16,0 0 1-16,0 3-206 0,0-3-192 15,6 0-24-15,-6 0-10 0,6 0-12 16,0-10-12-16,2 10-18 0,4-15-29 16,2 15-26-16,-1-11-59 0,-1 11-169 0,8 0-144 15,-7 0 15-15,7 0-11 0,-8 0 17 16</inkml:trace>
  <inkml:trace contextRef="#ctx0" brushRef="#br0" timeOffset="-59736">13514 12972 462 0,'-14'11'487'0,"14"-4"-3"0,-6 1-3 15,6-5-15-15,0 1-80 0,0-4-382 0,0 0-4 16,0 0-21-16,0 0-52 0,6-11-20 15,1 4-9-15,0-8-12 0,5 4-4 16,2 0-27-16,5-4-91 0,-5 5-98 16,12-1-66-16,-7-3 5 0,1 2 5 15</inkml:trace>
  <inkml:trace contextRef="#ctx0" brushRef="#br0" timeOffset="-59468.15">14002 12559 77 0,'7'-8'389'15,"-7"8"6"-15,6 0 0 0,-6-11-12 16,6 11-74-16,-6 0-140 0,0 0-101 15,0 0-9-15,0 0-4 0,0 3 4 0,0 13-3 16,0 5 3-16,0 8-9 0,0 12-24 16,0 3-26-16,0 6-17 0,0 6-51 15,0 10-93-15,0 3-257 0,8 5-30 16,-8 6-7-16,6 4 2 0,0-7 1 0</inkml:trace>
  <inkml:trace contextRef="#ctx0" brushRef="#br0" timeOffset="-58488.93">14777 12712 365 0,'0'-7'411'0,"-20"7"-11"15,20 0 13-15,-12 0-16 0,12 0-198 16,-7 0-191-16,7 0-4 0,0 0 5 16,0 3 8-16,0 1 4 0,0-1 0 15,13-3 5-15,-7 4 3 0,8-4 5 0,5 0-4 16,1 0 8-16,6 0-13 0,0 0-25 15,-1 4 0-15,2-4-16 0,5 0-27 16,-6 0-17-16,7 4-24 0,-7-4-81 16,0 0-127-16,-6 0-125 0,5 0-13 0,-5 0 15 15,-7 3 13-15</inkml:trace>
  <inkml:trace contextRef="#ctx0" brushRef="#br0" timeOffset="-58152.36">15201 12427 139 0,'0'-12'386'0,"-7"1"0"0,7 11-24 15,0-11-38-15,0 11-58 0,0 0-79 0,0 0-137 16,0 0-4-16,0 4-12 0,0 0 0 16,0-1 1-16,7 4-2 0,-7-3-3 15,6 3-5-15,-6 1 1 0,6-1-9 16,1 0-5-16,-1 4 1 0,8-4-4 15,-2 1-1-15,2 4 4 0,-2-5 5 0,8 0-4 16,-1 0 9-16,1 1-1 0,6-2 21 16,1-1-4-16,-1-2 5 0,-1 1 3 15,7-4-3-15,-5 0-9 0,5 0 4 16,-6 0-8-16,7 0-9 0,-13 0-4 0,6 0-4 16,-7 0 0-16,-5 0-13 0,-2 3-5 15,-12 5-12-15,0 6-33 0,0 5-48 16,0 6-68-16,-19 9-228 0,-1-2-92 15,0 12-3-15,-12 0 1 0,6 4 15 16</inkml:trace>
  <inkml:trace contextRef="#ctx0" brushRef="#br0" timeOffset="-57102.17">15441 12408 244 0,'0'0'402'0,"-13"0"10"0,1 0 0 16,-2 0-23-16,2 0-127 0,-2 0-186 0,1 3-12 15,0-3-5-15,-6 4 1 0,5-4-14 16,2 0 1-16,-8 0-9 0,7 0 0 15,7 0-4-15,-8 0-8 0,14 0-18 16,-12 0-8-16,12 0 5 0,-7 0-10 16,7 0 1-16,0 0-5 0,0 0 9 0,0 0 0 15,0 0-4-15,7 4-4 0,-1-1 8 16,0 2 8-16,8 1-8 0,-2 5 4 16,2-3 9-16,5-1-4 0,1 4-5 15,-1 1 5-15,7-2-1 0,0 1 0 0,7 3-4 16,-7-2-4-16,6-1 9 0,-5 0-9 15,5-3 8-15,1 2-8 0,-1 1 9 16,-6 0-9-16,7-4 0 0,-7 4-4 16,0-4 4-16,0 1 4 0,-7 0-4 0,1-1 0 15,-1 0-4-15,-5 0 17 0,-2-3 4 16,2 0 12-16,-8-1 14 0,1 1 8 16,-7 0-5-16,6-1-3 0,-6-3-1 15,0 4-3-15,0-4-5 0,-13 7-9 0,1-3 1 16,4 3-22-16,-11 4-4 15,6 0-4-15,-6 7-13 0,-7 1-17 0,0 3-17 16,-1 0-17-16,-5 7-30 0,-1 0-38 16,7 1-102-16,-6-1-219 0,5-3-46 15,1-1 20-15,1 1 16 0,-1-8 19 0</inkml:trace>
  <inkml:trace contextRef="#ctx0" brushRef="#br0" timeOffset="-56777.84">15148 12741 1 0,'-13'7'114'15,"7"1"-77"-15,-7-5-37 0,7 0-67 16</inkml:trace>
  <inkml:trace contextRef="#ctx0" brushRef="#br0" timeOffset="-56385.02">15083 12767 94 0,'0'0'305'0,"0"0"26"0,0 0-3 16,0-8-16-16,0 8-34 0,0 0-63 16,0 0-105-16,0-7-93 0,7 7-9 15,-7 0 1-15,6 0-1 0,-6-8 9 16,0 8 9-16,0 0 3 0,6 0 5 0,-6 0 8 15,0 0 9-15,0 0 4 0,0 0 1 16,0 0 3-16,0 0-9 0,0 0-7 16,0 0-9-16,0 0 0 0,0 0-4 0,0 0 8 15,8 0 8-15,-8 0 1 0,0 0 4 16,6 0 9-16,7-10-1 0,-7 10 9 16,7 0 0-16,6 0 1 0,-5-7-19 15,12 7-11-15,-7-8-1 0,14 8-8 16,-7-11 0-16,6 11-9 0,8-7-8 0,-1 7 4 15,0-11-5-15,-7 11 5 0,8-11 5 16,-1 11-9-16,0-4 4 0,-7 4 0 16,7 0-8-16,-7-11 8 0,1 11 4 15,-7 0 4-15,0-7-3 0,1 7-1 16,-8 0 0-16,0-11 9 0,1 11 0 0,-7 0 4 16,0-7-4-16,-6 7-4 0,-1-7-22 15,-6 7-4-15,6-11-21 0,-6 11-22 16,0-9-55-16,0 9-51 0,0 0-61 15,0-10-142-15,0 10-221 0,-12 0-6 0,12-8 14 16,-7 8 27-16,7 0 19 0</inkml:trace>
  <inkml:trace contextRef="#ctx0" brushRef="#br0" timeOffset="-51286.45">16347 11639 18 0,'-20'-15'377'0,"1"0"-29"15,5 4 26-15,-5 0-24 0,0 4-81 16,5-1-95-16,-5 8-128 0,6-14 1 0,0 14 0 16,-1-11-5-16,2 11 0 0,12-11 17 15,-7 11 9-15,7 0 4 0,0 0 4 16,7 0 5-16,5 0 4 0,2 4 4 15,12 10 4-15,7 1-3 0,5 7-10 16,1 4-8-16,14 6-8 0,-1 1-4 0,7 4-17 16,6 0-5-16,0 3-17 0,0 0 0 15,0 0 5-15,0-2-5 0,-6-3 5 16,-1-1-14-16,1-8-12 0,-7-5-8 0,-6 2-17 16,0-9-35-16,-8 1-38 15,-5-8-47-15,-1 4-76 0,-12-7-182 0,-1 3-139 16,-5-7 11-16,-8 0 14 0,-6 0 22 15</inkml:trace>
  <inkml:trace contextRef="#ctx0" brushRef="#br0" timeOffset="-50934.72">16333 11701 22 0,'-25'-29'381'16,"5"3"5"-16,-6-3 13 0,6-1-19 16,-5 5-76-16,5-1-93 0,6 0-148 0,-5 8-12 15,6-1 9-15,0 5-1 16,13-1 5-16,-6 8-5 0,6 7 5 0,0 0 12 16,6 0 4-16,1 0 10 0,6 4-1 15,6 7-4-15,1-1-13 0,0 6 5 16,5-2-5-16,1 1-8 0,7 3-17 0,-1-3-4 15,1 3-13-15,-1-4-1 0,8 1-8 16,-7 0-3-16,-1 0-10 0,7-4-4 16,-7 3-4-16,1-3-4 0,7 0-9 15,-8 0-8-15,-7-4-13 0,8 4-21 16,-7-3-30-16,7 3-18 0,-7-4-41 0,-6 4-44 16,6 0-104-16,-13-4-213 0,6 5-13 15,-6-1 17-15,-7 0 18 0,2 0 27 16</inkml:trace>
  <inkml:trace contextRef="#ctx0" brushRef="#br0" timeOffset="-50609.45">16164 12016 135 0,'-19'7'444'0,"6"-4"-3"0,7 1 6 15,6 0 0-15,-14-4-53 0,14 4-191 16,0-4-127-16,0 0 5 0,0 0-18 16,6 0 6-16,8 0-1 0,5 0 4 0,1 0 0 15,6-12-3-15,6 12-10 0,1 0-8 16,6-7-17-16,7 7 0 0,5 0-21 15,2-7-13-15,-1 7-9 0,7 0-25 0,0 0-25 16,-1 0-43-16,0 0-34 16,1 0-68-16,-7 0-196 0,0 4-133 0,-6-1 11 15,0 4 17-15,-7-3 23 0</inkml:trace>
  <inkml:trace contextRef="#ctx0" brushRef="#br0" timeOffset="-48401.95">17148 12536 386 0,'0'-14'399'0,"-14"-1"0"16,14 0-3-16,0 5-49 0,0-6-170 16,0 5-151-16,0 11-18 0,0-11-3 15,0 11-2-15,0 0-3 0,0 4 9 0,0 3-1 16,0 8 1-16,8 0 4 0,-8 7-1 15,6 3-3-15,0 2 8 0,-6 1-4 16,7 1 0-16,-1 5-10 0,1-1 2 16,-7-4-1-16,6 3 0 0,-6-2 5 15,0 0-5-15,0-5 0 0,0-3 0 0,0 0 5 16,0-4-1-16,-13-3 1 0,13-4 4 16,-13-3-5-16,1-1 0 0,4-4 1 15,-4-3-1-15,-1 0 1 0,0 0-5 0,-7-10 0 16,7-1 1-16,0-8-1 0,0-7-4 15,-6-3 0-15,5-4 0 0,8-7 0 16,-8 0 0-16,8-4-4 0,6-4 4 16,-12 4-5-16,12-4 5 0,0 5 0 15,0-2-4-15,0 1 8 0,6 4-4 0,6 4-4 16,2 2 4-16,6 9 4 0,-1-1-8 16,7 8 4-16,0 7-4 0,7 0 4 15,-1 11 4-15,7 0-4 0,1 0 0 16,-1 7 4-16,-1 8-4 0,1 7 0 0,-6 7 5 15,-1 4 7-15,-5 8 5 16,-8 3 8-16,-6 3 5 0,1 5 4 0,-8-1 9 16,-6 0 3-16,0 0 6 0,-13 1 3 15,0-5-9-15,-6-3-3 0,-1-4-9 16,-6-3-4-16,-1-7-5 0,1-5-17 0,-6 1-8 16,6-8-12-16,-7-3-22 0,8-1-30 15,-9-6-25-15,9-5-43 0,-1-3-63 16,6 0-165-16,-6 0-113 0,7-14 6 15,5-1 18-15,2 0 17 0</inkml:trace>
  <inkml:trace contextRef="#ctx0" brushRef="#br0" timeOffset="-32797.1">17278 12862 35 0,'0'0'305'0,"0"0"10"0,0-7-17 16,0 7-41-16,0 0-34 0,-6 3-46 0,6-3-55 15,0 0-54-15,-14 0-39 0,14 0-20 16,-6 4 4-16,6-4-5 0,-13 4 5 15,13-4 3-15,-13 3-3 0,13 1 8 0,-13-4 1 16,13 0-10-16,-14 4 26 0,14-4-17 16,-12 0 1-16,12 0-5 0,-7 0-1 15,7 0 1-15,0 0-12 0,-13 0 3 16,13 0 1-16,0 0-9 0,0 0-17 16,0-8 12-16,-13 8 1 0,13 0 0 0,0 0-5 15,0 0 1-15,0 0 0 0,0 0-1 16,0 0 1-16,0 0 8 0,0 0 8 15,0 0-8-15,0 0 0 0,0 0 0 0,0 0 0 16,0 0 5-16,0 0-5 0,0 0 4 16,-6 0-4-16,6 0 4 0,0 0-12 15,-14 0 8-15,14 0 0 0,-6 0 4 16,6 0 0-16,-13 4 0 0,13-4 1 16,-6 0-10-16,6 4 5 0,-13-4 0 15,13 3 0-15,0-3 0 0,-7 0 0 0,7 4-4 16,0-4 0-16,0 0 0 0,0 0-1 15,0 0 10-15,0 0-5 0,0 4 0 16,0-4 0-16,7 3 0 0,-1 1 0 16,1 1 0-16,-1-2 0 0,7 3 0 15,-7 2 0-15,8-4 0 0,-1 7 0 0,0-4-5 16,-7 0 5-16,7 1 0 0,1-1 5 16,-8 0-5-16,0 1 8 0,8-5 1 15,-14 5-1-15,6-5 0 0,-6 1 1 0,0 0-1 16,0-1 1-16,0 1-1 0,0 0-4 15,0-4 1-15,-6 3-5 0,6-3 0 16,-14 0 0-16,14 0 0 0,-20 0 8 16,14 0 1-16,-7 0-1 0,7-7-4 15,-7 7 4-15,6-11-8 0,-5 11 5 0,-2-11-5 16,8 11 4-16,6-15-4 0,-13 15-4 16,13-14-1-16,-13 14-3 0,13-11 8 15,0 11-4-15,0-8-1 0,0 8 5 16,0 0 17-16,6 0-17 0,-6 0 0 0,13 0 0 15,-6 0 0-15,-1 0 5 0,0 0-5 16,8 4 0-16,-8 0 4 0,1-1-4 16,6 1-13-16,-7 3 17 0,1-3-4 15,-1 3 0-15,0-3 5 0,2 0-5 16,-8 3 0-16,6-3 4 0,-6-1-4 0,0 1 0 16,0 0 4-16,0-1-4 0,0 1 0 15,0 0 4-15,0-1-4 0,-6-3 5 16,6 0-1-16,-14 0-4 0,14 0-4 0,-13 0 4 15,0 0 0-15,7 0-5 16,-7-11 10-16,7 11-10 0,-2-7 1 0,-4 7 0 16,12-7 0-16,-13 7-1 0,13-11 5 15,-7 11 0-15,7-8-8 0,0 8 8 16,0-11-4-16,0 11 4 0,0 0-5 16,0-7 2-16,7 7-14 0,-1 0-13 15,1 0-21-15,5 0-93 0,-4 0-231 0,4 0-21 16,-5 0 1-16,6 0 0 0</inkml:trace>
  <inkml:trace contextRef="#ctx0" brushRef="#br0" timeOffset="-24870.04">17298 12818 244 0,'0'0'323'0,"0"-7"-13"15,0 7-24-15,-7 0-29 0,7 0-58 16,0 0-69-16,-7-7-79 0,7 7-30 0,0 0-4 16,-12-11-4-16,12 11-1 0,0-8-3 15,-7 8-9-15,7-11 0 0,0 11 4 16,0-12 5-16,-13 12 3 0,13-14-8 15,0 7-8-15,0-4 8 0,0 4 5 0,0-4-9 16,0 4 4-16,0-4-4 0,0 0 4 16,0 3-4-16,0-3-4 0,0 0 17 15,0 4-1-15,0 0-3 0,0-4-5 16,0 4 8-16,0-5 5 0,0 5-4 16,0-4 0-16,0 4-5 0,0 0 5 0,0 7-4 15,0-15-1-15,0 15-3 0,0-15-1 16,0 8 0-16,0-1 0 0,0-2 1 15,0 2-5-15,-7 8 0 0,7-11-5 16,0 11 5-16,0-11 0 0,0 11 5 0,0-14-2 16,0 14-3-16,0-16 0 0,0 9 0 15,0 0 5-15,0 0-5 0,0-4 4 16,0 3-8-16,0 1-1 0,0 0 5 16,0-4 0-16,0 11-3 0,0-15 3 0,0 15-5 15,0-11 1-15,0 11 8 0,0 0 1 16,0 0 3-16,0 0 0 0,0 0 1 15,0 11-1-15,0 4 5 0,0 3-5 16,0 8 9-16,0-1-9 0,7 9-3 16,-7-2 3-16,0 5-4 0,0-1 1 0,0 5-5 15,6-1 4-15,-6 1 0 0,0-1 0 16,0-3 1-16,0-5 12 0,0-6 0 16,0 0 4-16,0-8 4 0,0-3 5 0,0-4 0 15,7-4-1-15,-7 0 1 0,0-7-5 16,0 0-12-16,0 0 4 0,0-14-9 15,0 3-4-15,0-4-4 0,0-3-4 16,0-1 4-16,0-3-4 0,0-3-5 16,0-1 6-16,0-3-2 0,0-1 1 0,0-2 0 15,0 2 0-15,0-3-1 0,0 3 1 16,0-2-4-16,0 6 8 0,-13 1 0 16,13-1-5-16,0 5 5 0,0 1-4 15,-13 2 4-15,13 4 0 0,0-1 4 16,-6 4-4-16,6 0 5 0,0 4-5 0,0 7 4 15,-14-11 0-15,14 11-4 0,0 0 0 16,0 0-4-16,0 0 4 0,0 0-4 16,0 4 8-16,0 3-8 0,0 8 8 15,0-1-8-15,7 8-1 0,-7 0 5 0,7 8 0 16,-1-2 5-16,0 6-5 16,1-1 0-16,-1-1-5 0,1 5 5 0,0-4-8 15,-1-4 8-15,0 0-4 0,-6-2 4 16,7-9 4-16,0 0-4 0,-7-3 8 15,6-4 5-15,-6-8 4 0,0 1 4 0,6-4 0 16,-6 0-8-16,0 0 0 0,0-11 0 16,0 0-5-16,0-3 1 0,-12-1-9 15,12-7 0-15,-14-1 0 0,14-6 0 16,-12 0 0-16,5 0 0 0,-6-4 3 16,6 0-6-16,-5 1 6 0,5 2-6 0,0 1 6 15,7-1-3-15,-20 8-3 0,20 4-2 16,-12-1 1-16,12 9 4 0,0-1 0 15,0 11 0-15,0-11-4 0,0 11 8 16,0 0-4-16,0 3 0 0,0 1 0 16,6 3 0-16,-6 8 0 0,6-4 0 0,-6 11-4 15,8-1 8-15,-8 2 0 0,6 6-8 16,-6 0 4-16,0 5 0 0,6-2 0 16,-6-2 0-16,0 3 4 0,0-4-4 15,0-3 0-15,0-1-4 0,0-3-4 0,0-3 3 16,0-5-7-16,0-3-1 0,0-3-4 15,0-1-5-15,0-4-7 0,0-3 4 16,0 0-1-16,0 0 0 0,0 0 1 0,-6 0 4 16,6 0 0-16,0 0 0 0,0-7 4 15,0 7 4-15,0-18-4 0,0 7 0 16,0 0 9-16,0-7-1 0,0-1-4 16,0-3 10-16,-14 0-2 0,14-3 5 15,0-1 0-15,0 1 5 0,-6-5-5 16,6 5 3-16,0 2-3 0,0-2 0 15,0 3 9-15,0 4-9 0,-13-1 4 0,13 1 0 16,0 3-4-16,0 5-4 0,0 2 17 16,0-3-9-16,0 11-4 0,7-11 4 15,-7 11-4-15,0-7 9 0,0 7 4 16,0 0-1-16,0 0 6 0,6 0-6 0,-6 7-12 16,0 4 13-16,0 3-1 0,0 5 5 15,0 6-4-15,6 5-4 0,-6 3 3 16,0 7-7-16,0 3-2 0,0 2 10 15,0 3-9-15,0-1 5 0,0 1-5 0,0-4 1 16,0 0-1-16,0-4 0 0,0-3 13 16,0-8 0-16,-12-4 4 0,12-3-8 15,0-7 8-15,0-7-8 0,0-4 4 16,0-4 0-16,0 0-1 0,0-15-16 0,-7 0-3 16,7-4 6-16,0-6-3 0,0-1 0 15,0-7-8-15,0 1 0 0,0-5-9 16,0-3-4-16,0-1-5 0,0 0-3 15,0 5-22-15,0 0-26 0,0 3-29 16,0 6-97-16,0 9-172 0,0 1-34 0,7 9 1 16,-7 8-3-16</inkml:trace>
  <inkml:trace contextRef="#ctx0" brushRef="#br0" timeOffset="-19353.59">17753 12236 173 0,'0'0'343'0,"0"0"-3"0,0 3 14 16,0-3-72-16,-13 4-92 0,13-4-85 0,0 0-67 15,0 4 0-15,0-4-4 0,0 3 4 16,0-3 4-16,7 4 5 0,-7 0-9 15,0-4 9-15,6 3-1 0,-6-3 1 0,7 0 8 16,-7 4-9-16,7-4 1 0,-7 0-5 16,6 4-8-16,0-4 9 0,-6 0 3 15,7 0-3-15,-7 0-5 0,7 0 0 16,5 0 0-16,-5-11 1 0,0 11-1 16,6-8 0-16,-1 8-12 0,2-14-9 0,-2 14 0 15,2-11-9-15,-1 11-4 0,7-15 0 16,-8 15 1-16,2-14 3 0,-2 14-4 15,1-11 1-15,1 11-1 0,-2 0 0 16,-6 0 0-16,2 6 1 0,-2 2-1 0,-6 3-4 16,0 0 8-16,0 4-12 0,0 3 4 15,0 0 0-15,-6 4 0 0,6-4 0 16,-14 2-4-16,14 1 8 0,-12-3-8 16,12-3 4-16,-14 0-9 0,14-1 9 15,-13-7-4-15,13 1-4 0,0-5-1 0,0-3 1 16,7 0 3-16,-7 0-3 0,13 0 3 15,0 0 2-15,-1-6-6 0,2 6 5 16,6 0 0-16,-7-12 4 0,6 12 0 0,0 0 0 16,-5 0-5-16,5 0 10 15,-6 0-5-15,0 4 0 0,-7 4 8 0,2-2 1 16,-2 5-6-16,-6 4-6 0,0 0-2 16,0 0-3-16,0-1-1 0,-14 5-16 15,2-1-1-15,5 1-8 0,-6-1-17 16,0-1-4-16,-7 1-4 0,8-2-5 0,-8-2-8 15,7-3-13-15,-7-7 5 0,8 0 3 16,-8-4 6-16,0 0 7 0,7 0 5 16,-7-8 12-16,8 1 9 0,-1-4 13 15,0-3 20-15,0-2 10 0,6 2 7 0,7-4 1 16,-19-1 8-16,19 1 4 0,-7-1 1 16,7 2 4-16,0 2-5 0,0 4 0 15,-13-1 1-15,13 2 4 0,0 2-1 16,0 8 5-16,0-7 9 0,6 7-1 0,-6 0 9 15,0 4 4-15,7 7 4 0,-7 7 0 16,0 4 9-16,0 3 8 0,0 9-16 16,0-1-5-16,0 7-4 0,0 4 0 15,0 0-13-15,0 3-3 0,0 1-2 16,7 0-16-16,-7 0-4 0,0-5-9 0,0-2 5 16,6-1-1-16,-6-7-3 0,0-4-5 15,6-3 4-15,-6-8-4 0,7 0-4 16,-7-7 4-16,7 0-13 0,-7-4-13 0,0-3-20 15,0-4-18-15,0 0-30 0,0 0-16 16,6-14-38-16,-6-1-44 0,0 0-150 16,0-3-131-16,0-4 10 0,7 0 30 15,-7-3 6-15</inkml:trace>
  <inkml:trace contextRef="#ctx0" brushRef="#br0" timeOffset="-18945.18">18385 12100 31 0,'0'0'385'0,"7"-11"9"0,-7 11 6 16,0 0-34-16,0 0-66 0,0 0-76 0,0 0-114 15,0 0-25-15,0 4-5 0,0 3-12 16,0 0-8-16,-13 4-10 0,13 4-3 16,0 0-8-16,-14 3-19 0,14 1-11 15,-12 3-9-15,12 3-13 0,-14 1-25 0,1-1-21 16,7 4-35-16,-7 1-42 0,6-1-155 16,-5 1-153-16,5-4-3 0,-6-1 2 15,6-7 13-15</inkml:trace>
  <inkml:trace contextRef="#ctx0" brushRef="#br0" timeOffset="-18719.43">18326 12214 127 0,'7'0'381'0,"-1"-11"22"0,1 11 1 0,0 0 0 15,-1 0-108-15,-6 0-139 0,6 0-80 16,2 0-14-16,-2 0-8 0,0 0 0 15,1 0-17-15,-1 0 0 0,1 0-25 0,-1 0-9 16,1 0-4-16,5 0-12 0,-4 4-22 16,-2-4-26-16,7 3-29 0,-6 1-46 15,-1-4-115-15,0 3-142 0,-6 1-38 16,7 0 1-16,-7-4 18 0</inkml:trace>
  <inkml:trace contextRef="#ctx0" brushRef="#br0" timeOffset="-18353.35">18430 12305 235 0,'0'7'399'0,"-12"1"4"16,12 4-20-16,-13-9-62 0,13 4-59 15,0-3-114-15,-7 0-97 0,7-4-13 16,0 3-17-16,0-3-8 0,0 0 4 16,7 0-13-16,-1 4 4 0,1-4-8 15,-1 0-4-15,0 0-17 0,8 0-8 0,-8 3-14 16,1 1-12-16,0-1-17 0,-1 5-30 15,-6 3-46-15,0 0-54 0,0 3-26 16,0 2 26-16,0 1 59 0,-6 1 105 0,6 5 42 16,-14-1 30-16,2 0 29 0,-2 0 63 15,1 0 72-15,0-1 34 0,-6 1-17 16,5-3-45-16,2-1-94 0,5-3-25 16,7-4-9-16,-13 0 0 0,13-4-12 15,0-3-13-15,0-4 4 0,0 0-8 0,0 0 0 16,6 0-5-16,8-11-4 0,-2 0-4 15,2 0-12-15,-1 4-6 0,6-4-11 16,-6 0-13-16,1 0-26 0,5-5-12 16,-12 6-48-16,5-1-70 0,-5 4-93 15,-1-4-63-15,1 3-33 0,-7 8 14 0,0-14 17 16</inkml:trace>
  <inkml:trace contextRef="#ctx0" brushRef="#br0" timeOffset="-18135.12">18450 12511 177 0,'0'0'331'15,"-12"0"-4"-15,12 0-28 0,0 0-34 0,0 0-37 16,0 0-47-16,0 3-62 0,0 5-48 16,6-1 1-16,-6 4 1 0,6 3 3 15,1 1 8-15,0 3-3 0,-1 4-9 16,0 4-5-16,1 0-7 0,-1 3-9 0,1 0-4 16,0 4-9-16,-1 0-13 0,7 0-12 15,-6 0-13-15,-7 0-4 0,6-3-21 16,0-1-35-16,-6-4-29 0,7 1-39 15,-7-8-87-15,0 0-141 0,0-7-100 16,0 1-3-16,0-9 15 0,0-3 12 0</inkml:trace>
  <inkml:trace contextRef="#ctx0" brushRef="#br0" timeOffset="-17997.05">18489 12900 261 0,'-6'-20'368'0,"6"6"11"15,0-1-13-15,-13 4-63 0,13 11-92 0,0-7-101 16,0 7-58-16,-6 0-6 0,6 7-12 15,-14 0-26-15,14 4-8 0,-12 4-29 16,12 0-35-16,-14 3-173 0,1 1-147 0,0-1-20 16,0 0 1-16,1 0-3 0</inkml:trace>
  <inkml:trace contextRef="#ctx0" brushRef="#br0" timeOffset="-17803.07">18496 12789 345 0,'19'-11'410'16,"7"11"23"-16,-6-7 2 0,-1 7-64 16,1 0-83-16,-7 3-173 0,0 1-22 0,0 3-30 15,1 1-7-15,-8 3-14 16,0 0-42-16,8 0-4 0,-8-1-43 0,0-2-50 16,1 3-111-16,-1-4-228 0,-6-3-19 15,7-1 0-15,-7 1 1 0,7-4 2 16</inkml:trace>
  <inkml:trace contextRef="#ctx0" brushRef="#br0" timeOffset="-16186.97">18900 12386 190 0,'0'4'423'15,"0"3"1"-15,6-3-7 0,-6-1 1 16,0 1-41-16,0 3-285 0,0-7-70 0,0 4-18 16,0-1-4-16,0-3-4 0,0 5-9 15,0-5-12-15,0 3-14 0,0 0-11 16,0 1-31-16,7 3-50 0,-7 1-89 16,0-5-134-16,0 8-42 0,0 1-3 0,0-1 9 15</inkml:trace>
  <inkml:trace contextRef="#ctx0" brushRef="#br0" timeOffset="-16036.97">18913 12646 299 0,'-13'11'390'0,"13"4"0"16,0-4-7-16,6-4-16 0,-6 0-83 0,0-3-123 15,0-4-85-15,7 0-4 0,-7 0-8 16,6 0-5-16,1-15-8 0,0 4-13 16,-1 0-25-16,6-7-13 0,-4 0-21 15,4-1-52-15,1-3-41 0,1 0-153 0,-2-3-181 16,2 2-16-16,-8-2 19 15,7-1-5-15</inkml:trace>
  <inkml:trace contextRef="#ctx0" brushRef="#br0" timeOffset="-15502.89">19330 12053 31 0,'19'-15'389'0,"-6"0"10"16,0 4 4-16,1 11 6 0,-2-11-76 15,-5 11-151-15,-7 0-126 0,0 8-18 16,0 2-9-16,0 5-3 0,0 4-9 16,-7 3-1-16,7 0-7 0,-20 3 4 15,8 1 0-15,-2-4 4 0,1 4 8 0,1-1 1 16,-2-3 7-16,8-4-7 16,-7 1-1-16,0-5-4 0,13 1 5 0,-13-4-9 15,13 1-4-15,0-6-13 0,0 2 0 16,0 3 4-16,0-4-8 0,6 0 8 15,1 4 0-15,-1 0 0 0,1 4 1 16,0-4-1-16,5 0-4 0,-5 3 4 0,6-3-4 16,-13 0 0-16,6 1-4 0,1-1 0 15,-1 0-5-15,-6-4-4 0,0 0-8 16,0 1-4-16,0-1-1 0,0 0-3 16,0 4-1-16,-6-4 5 0,6 1-1 0,-13 3 5 15,13-4 4-15,-13 4 4 0,13 0 9 16,-13-4 8-16,13 5-8 0,-13-5 8 15,13 4 5-15,-13 0-1 0,13-4 5 16,-7 0 4-16,7-3 13 0,0 0-10 0,0-1 6 16,-12 1 0-16,12-4 3 0,0 4 5 15,0-4 9-15,0 0 16 0,0 3 1 16,6-3-1-16,-6 4-8 0,6 0 4 16,-6-1 9-16,7 5-13 0,-1-1-8 15,1 0-10-15,0 1-28 0,-1-1-5 0,7 3-8 16,-6 2-27-16,-1-6-16 0,7 6-30 15,-7-1-46-15,8-3-56 0,-8-1-181 16,8 0-131-16,-8-3-2 0,0 0 9 0,1-4 23 16</inkml:trace>
  <inkml:trace contextRef="#ctx0" brushRef="#br0" timeOffset="-14453.69">19512 12332 265 0,'-13'0'390'0,"13"0"0"0,0 0-11 15,6-16-58-15,-6 16-80 0,7-11-127 16,0 0-80-16,5 4-13 0,-5-4-8 16,6 0-9-16,6 0 0 0,-5 0 0 15,-2 4-8-15,8-4 0 0,-7 0 0 16,0 7 4-16,0 4 0 0,-7 0 0 0,8 0 0 16,-8 0 4-16,-6 0 4 0,0 11 9 15,0 4 13-15,0 7 8 0,0 3 5 16,0 4 7-16,-12 1 1 0,12 7-4 15,-8-5 0-15,8 5-9 0,-19 0-9 16,19 0-7-16,-6 0-5 0,6-5-9 0,-14-2-8 16,14-5-4-16,0-3 0 0,0-4-1 15,0-3 1-15,0-8 0 0,0-3-5 16,0-4 5-16,7 0-4 0,0 0-1 16,-1-15 9-16,1 4 0 0,5-3 0 0,-4-1-4 15,4-3 8-15,1 3-8 16,0-4 4-16,-6 5-4 0,6 0 4 0,0 6 4 15,-1 8 0-15,-4-10 0 0,4 10 1 16,-12 3 7-16,7 4-3 0,-1 4 12 16,-6 3 1-16,0 4-2 0,0 2 6 0,0 1 4 15,0-2-5-15,-6 3 9 0,6-4 0 16,-13 0 0-16,13 0-13 0,-14-7 1 16,14 1-10-16,-6-9-7 0,6-3-5 15,0 0-5-15,0-7 1 0,0-8-13 16,6-3-9-16,8-11-7 0,5-1 3 15,7-6-8-15,0-5 8 0,7 2 0 0,6-3 5 16,-6-1 8-16,12 2 9 0,-6 1 3 16,7 7 13-16,-7 1 9 0,0 9 18 15,1 1 2-15,-8 11 2 0,-7 11 4 0,2 0-6 16,-8 0 2-16,-6 11-1 0,-6 4-4 16,0 3-4-16,-7 4-17 0,0 0-9 15,0 4-4-15,-7-1-4 0,-6 1-13 16,0-1-1-16,0 2-7 0,-6-5 0 0,-1-1-9 15,0-2-4-15,1-8 8 0,-1 0 4 16,0-4 1-16,1-7 8 0,-1 0 4 16,1 0 5-16,0 0-1 0,12-11 9 15,-6 4 0-15,13-4 4 0,-13 0 1 0,13 0-2 16,0 4 15-16,0-1 3 16,0 8 4-16,0-11 22 0,6 11 0 0,1 0 16 15,0 8 14-15,-1 3 8 0,7 3 9 16,-7 9-9-16,1 2-8 0,6 3-1 15,-7 6-20-15,1-1-5 0,0 7-16 0,-1 0-14 16,1 1-13-16,-1-5-8 0,0 5 0 16,-6-4-16-16,7-5-23 0,0 1-30 15,-7-7-37-15,6-1-52 0,0-5-72 16,-6-6-199-16,8-7-130 0,-8-7-2 16,6 0 18-16,-6 0 22 0</inkml:trace>
  <inkml:trace contextRef="#ctx0" brushRef="#br0" timeOffset="-13020.35">20567 12203 286 0,'0'-12'398'0,"0"12"-7"0,0-6 1 16,0 6-34-16,0 0-138 0,0 0-144 0,0 0-38 15,0 0-12-15,-6 0 3 0,6 3 6 16,0 8-2-16,0 0 10 0,0 4 3 15,0 3-8-15,0 0 0 0,0 4-8 16,0 4 0-16,0 3-9 0,0 0-13 16,-7 1-8-16,7 3-4 0,0-4-17 0,-13 4-21 15,13-8-22-15,-6 1-13 0,6-4-11 16,0-3-22-16,-14-9-30 0,14-2-46 16,0-8-12-16,0 0 16 0,0 0 48 15,0-11 83-15,0-3 30 0,0-4 21 16,7-5 25-16,-7-2 39 0,7-4 62 0,-1-1 30 15,7-3 0-15,-6 4-29 0,-1-4-60 16,7 8-8-16,0-2-3 0,-6 2-1 16,5 6 4-16,2 5 0 0,-2 3-4 15,8 11 13-15,-7 0-17 0,1 0-5 16,-8 0 1-16,6 7-9 0,2 8-17 0,-8 7-21 16,1-1-4-16,-7 10-17 0,0-3-9 15,0 2-25-15,0 2 13 0,0 1-1 16,0-3-3-16,-7-4 3 0,7-1 10 15,-20-7 11-15,14 1 14 0,0-8 8 0,6-8 13 16,-20 1 4-16,20-4-1 0,0 0 6 16,0-14 3-16,0-1-4 0,0-4 0 15,14-2-4-15,-8-5 0 0,6 0-8 16,8 0-9-16,7-3 0 0,-9 0-4 16,9 0-5-16,5 4-8 0,-6-6 0 0,7 6-4 15,-7 3-9-15,0 0-4 0,1 4 5 16,-1 0 3-16,-14 7 1 0,8-4-1 15,-13 7 6-15,-1-3 3 0,0 11 8 16,-6-11 18-16,0 11-1 0,0-11 18 0,-12 11 7 16,-2 0 18-16,8 0-4 0,-7-7-5 15,-1 7 5-15,8 0 4 0,6 0-5 16,-19 4 9-16,19 7-12 0,0-4-14 16,0 8 6-16,0 3-15 0,0 1 10 0,7 2 4 15,-1 5-12-15,6 3-6 0,-4 0-7 16,4 5-9-16,-5 2-9 0,6 1-4 15,-6 3-24-15,-1-3-2 0,-6 0-3 16,0 0-5-16,0-9 4 0,0 1 6 16,-13-6 7-16,13-1 25 0,-20-8 14 0,14 1 25 15,-8-8 8-15,-4 1 1 0,4-8 8 16,1 0 0-16,0 0-4 0,6-8-5 16,7 1-12-16,-12-4-5 0,12 0-8 15,0-4-17-15,0 1 0 0,0-1-17 0,6 0-42 16,0 0-56-16,1 1-144 0,6-4-211 15,0 3-6-15,1-3-5 0,-2-4 3 16,8 4 13-16</inkml:trace>
  <inkml:trace contextRef="#ctx0" brushRef="#br0" timeOffset="-12903.75">21263 12038 52 0,'14'-12'96'0,"-1"2"-88"15,-6-1-8-15,6 11-4 0,-7-11-4 0</inkml:trace>
  <inkml:trace contextRef="#ctx0" brushRef="#br0" timeOffset="-12736.53">21355 12082 144 0,'0'22'435'16,"0"3"14"-16,7 1-2 0,-7-1 5 16,0 5-67-16,0 3-182 0,6-4-143 15,1 8-22-15,-7-4-21 0,6 0-17 16,-6 0 0-16,6 3-21 0,1-2-9 15,-7-5-13-15,0 0-12 0,7-6-25 16,-7-2-30-16,0-7-43 0,0-6-67 0,0-5-75 16,0-3-55-16,0 0-50 0,6-14 6 15,-6-4 13-15</inkml:trace>
  <inkml:trace contextRef="#ctx0" brushRef="#br0" timeOffset="-12539.02">21466 12232 118 0,'20'-41'344'0,"-8"9"0"0,1 6-16 16,7 4-38-16,-7 4-58 0,6 11-80 15,1 7-80-15,-7 0-21 0,7 0 4 16,0 11 17-16,-8 7 8 0,1 4 14 0,0 3-6 16,0 12 6-16,-7 0 7 0,8 3-12 15,-8 4-8-15,0 0-9 0,1 0-16 16,0 3-14-16,-1-2-12 0,1-5-18 0,-7 4-12 16,0-7 0-16,0-1-42 15,0-7-39-15,0-3-51 0,0-4-63 0,0-12-135 16,-7-2-139-16,7-4-16 0,-20-4 14 15,14 0 11-15</inkml:trace>
  <inkml:trace contextRef="#ctx0" brushRef="#br0" timeOffset="-12334.47">21557 12360 148 0,'0'-25'381'16,"0"2"5"-16,0 5 6 0,0 4-47 15,0 6-70-15,0 8-110 0,0 0-106 0,6 0-4 16,-6 0-9-16,0 8-7 0,0 6-5 15,0 4-9-15,0 8-17 0,0 3-8 16,-12 1 0-16,12 0-13 0,-7 2-7 16,7 1-10-16,-13 0-13 0,0-4-12 0,6-3-21 15,1-4-30-15,6-3-58 0,-19-8-77 16,19-8-42-16,-14-3-49 0,14 0-34 16,0-14 6-16</inkml:trace>
  <inkml:trace contextRef="#ctx0" brushRef="#br0" timeOffset="-12086.85">21478 12419 152 0,'8'-33'347'0,"4"4"23"15,-5 0 4-15,6 6-37 0,0 5-54 16,7 3-88-16,-8 15-102 0,8 0-12 16,-7 0-10-16,0 4 1 0,0 11-13 15,1 3-7-15,-2 5-6 0,-6 2-20 16,-6 4-26-16,7 0 0 0,-7 4-13 0,0 4-21 16,0-5-21-16,-13 5-13 0,1-4-8 15,-2 1 4-15,1-9 0 0,0-3 8 16,-6-4 27-16,-1-7 7 0,0-3 30 15,1-8 21-15,-1 0 17 0,8 0 9 0,-8-15-5 16,13 4 0-16,7-4-4 0,-13-7-21 16,13 1-17-16,0-2-4 0,0 2-55 15,7-2-166-15,-1 1-189 0,7 4-7 16,1 0 1-16,5 7 0 0</inkml:trace>
  <inkml:trace contextRef="#ctx0" brushRef="#br0" timeOffset="-10899.38">22058 12086 252 0,'0'0'420'15,"0"0"-30"-15,0 3-23 0,0-3-17 16,-6 4-88-16,6 0-262 0,0-1-220 0,-13 1-168 15,13-1-29-15,-7 5 1 0,7-1 1 16</inkml:trace>
  <inkml:trace contextRef="#ctx0" brushRef="#br0" timeOffset="-10503.88">22007 12316 391 0,'0'7'402'0,"0"2"6"0,0-6 5 16,6 4-12-16,-6-3-197 0,6 0-171 15,1-1-3-15,-1-3 0 0,1 4-1 0,0-1-3 16,-1 1-5-16,0 3-4 16,0-3 0-16,8 3-8 0,-8-3-1 0,1 3-4 15,0 1 0-15,-7 2 0 0,6 1-4 16,-6 0 5-16,0 4-1 0,0-1-4 16,0 6 4-16,-13-2-4 0,13-1 0 0,-19 2 9 15,11-1-5-15,-4 1 5 0,-1-1 3 16,6-4 1-16,-6 5-4 0,7-4-1 15,-8-4 0-15,14 0 9 0,-6-4 9 16,6 0-5-16,0-3 9 0,0-4 4 16,0 4 0-16,0-4-1 0,14 0 6 0,-8 0-5 15,7 0-4-15,7-8-9 0,-8 8 0 16,8-11-17-16,0 11-4 0,-1-7-4 16,7 7-13-16,-6-11-8 0,-1 11-9 0,1-11-9 15,-8 11-8-15,8-7-13 0,-7 7-20 16,1 0-10-16,-8-7-12 0,0 7-20 15,0 0-74-15,-6 0-113 0,0 0-108 16,0-12-8-16,0 12 9 0,0-7 23 16</inkml:trace>
  <inkml:trace contextRef="#ctx0" brushRef="#br0" timeOffset="-10053.88">22417 12107 332 0,'6'-14'436'16,"-6"3"6"-16,0 0 0 0,0 11-2 15,0-7-123-15,0 7-240 0,0 0-56 0,0 0-8 16,-13 7-13-16,13 0 0 0,-7 1 0 16,7-1-9-16,0 4 1 0,0 0 3 15,0 0-7-15,0 0-1 0,0 3 4 16,0 1-4-16,14-4 5 0,-8 3-1 15,8 2 6-15,5-2 3 0,-6 1 0 0,6 3 3 16,1-3 2-16,-7 3 3 0,0 4-4 16,0 1 1-16,-7 2-1 0,1 0-4 15,-7 4-4-15,0 1-13 0,0 3-4 16,-20-4-17-16,7 4-17 0,-6 0-13 16,-1-4 0-16,-6 1-4 0,1-5-4 0,-2-3 12 15,1-3 18-15,0-5 16 0,0-7 30 16,6-7 30-16,-5 0 16 0,11 0 18 15,-5-7 12-15,12-4 9 0,7-3-1 16,0-1-7-16,0-3-14 0,0-4-8 0,0-1-13 16,7 5-12-16,6-4-8 0,7 8-18 15,-8-1-4-15,8 1-13 0,-1 3-21 16,1 0-17-16,6 3-38 0,-7 8-106 16,1-14-185-16,0 14-67 0,-7-12-4 15,6 12 7-15,-6-11 12 0</inkml:trace>
  <inkml:trace contextRef="#ctx0" brushRef="#br0" timeOffset="-9818.47">22652 12064 244 0,'6'-30'432'16,"0"5"5"-16,0 3 1 0,1 3 1 16,0 5-71-16,-1-1-275 0,1 8-41 15,-7 7-2-15,6 0 10 0,0 0 8 0,2 0 12 16,-8 11 14-16,6 7 3 0,0 8 10 15,-6 3-13-15,6 11-9 0,1 4-13 16,-7 4-12-16,7 7-13 0,-7 3-18 16,6 4-24-16,-6 1-5 0,7-1-21 15,-7 1-43-15,6-1-34 0,-6-7-39 0,0 0-37 16,0-11-47-16,0-4-76 0,0-7-88 16,0-7-93-16,0-12-23 0,0-7 22 15,0-7 35-15</inkml:trace>
  <inkml:trace contextRef="#ctx0" brushRef="#br0" timeOffset="-9683.35">22735 12675 232 0,'-6'-36'402'0,"6"-1"1"0,0 4 10 0,6 0-34 16,1 4-91-16,0 0-148 0,-1 6-72 15,7 1-13-15,-7 8 4 0,8 3-8 0,-1 11-21 16,0-11-30-16,0 11-9 0,0 0-46 16,0 0-102-16,-7 4-211 0,8-1-76 15,-2 1-2-15,-5-1-3 0,0 5-4 16</inkml:trace>
  <inkml:trace contextRef="#ctx0" brushRef="#br0" timeOffset="-9369.05">23211 12474 432 0,'13'11'504'0,"-7"0"10"0,2 0-3 0,-2-4 5 15,-6 1-57-15,6-1-336 16,-6 0-72-16,0 4-51 0,0-4-4 0,0 4-60 15,-12 1-85-15,12-2-182 0,-8 5-177 16,8-5-3-16,-12 6-7 0,12-2 5 16,-14 1 15-16</inkml:trace>
  <inkml:trace contextRef="#ctx0" brushRef="#br0" timeOffset="-8319.56">23999 11862 340 0,'6'0'403'0,"-6"0"5"15,0 0 17-15,0 0 10 0,8 0-168 16,-8 0-178-16,6 0-17 0,-6 4-4 0,0 3 0 16,0 4-9-16,0-1-4 0,0 6-29 15,0 2-26-15,0 0-17 0,6 4-30 16,-6 0-38-16,0 0-47 0,0 0-105 0,0 0-190 16,0 0-41-16,0-3 5 0,0-5 19 15</inkml:trace>
  <inkml:trace contextRef="#ctx0" brushRef="#br0" timeOffset="-8020.24">24019 11921 295 0,'0'-11'364'16,"6"4"-3"-16,0-2-3 0,2 2-80 0,4 7-113 15,1-14-135-15,1 14-5 0,-8-18 0 16,14 10 1-16,-8 1-1 0,1 0-4 15,7-1 4-15,-7 8-3 0,0-14-1 16,0 14 5-16,0-8-1 0,0 8 4 16,1 0 9-16,-8 0 5 0,6 0 12 0,-4 4 13 15,-2 7 8-15,-6 0 4 0,6 4-3 16,1 3-13-16,-7 4-14 0,0 0-3 16,0 0-13-16,6 4-21 0,-6-1-13 0,0-3-13 15,0 3-25-15,7-2-35 16,-7-1-33-16,0-4-50 0,7-7-141 0,-7 0-163 15,0 0-4-15,0-4 6 0,0-3 18 16</inkml:trace>
  <inkml:trace contextRef="#ctx0" brushRef="#br0" timeOffset="-7135.17">24129 12056 72 0,'-6'-15'420'0,"-7"15"-5"16,13-11 9-16,-6 11-2 0,6-11-24 15,0 11-216-15,0-10-152 0,0 10-18 0,6-8-3 16,0 8-1-16,1 0 1 0,-1-11-9 16,8 11 4-16,-2 0 0 0,2 0-4 15,-2 0 0-15,-5 0 0 0,6 4-12 0,-6-1-1 16,-7 5-4-16,6-1-5 16,-6 0-3-16,0 4-13 0,0 0 0 0,-19 4-4 15,5 0 3-15,2 0 6 0,-8-1 3 16,0 4 5-16,-5 1 8 0,-1-1 26 15,-1 0 20-15,-5-3 1 0,6 4 3 0,6-5-3 16,-5-3 8-16,5 0 0 0,7-4 0 16,6 1-16-16,7-5-10 0,-13 1-8 15,13-4 0-15,0 0 1 0,6 0-5 16,1 0 13-16,6 0-9 0,0-7 4 16,7 7 1-16,-1 0 8 0,-6 0 4 0,6 0 4 15,-5 0 1-15,-2 0 4 0,2 0 8 16,-8 7-17-16,1 4 4 0,-7 7 1 15,0 0-9-15,0 5 0 0,0-1-9 16,-7 3-4-16,7 1 1 0,-12-1-5 0,-2 1-13 16,8-3 13-16,-8-2-9 0,2 1-7 15,5-4-1-15,-6-2-13 0,6-10 0 16,7-2-4-16,-12-4 0 0,12 0 0 16,0-7 5-16,0-4 3 0,0-4 9 15,6-4 5-15,0 2 7 0,8-5 18 0,-1-1 4 16,-1 1 4-16,2 0 4 0,6 1 1 15,-8 2 0-15,8 1-5 0,-1 0 0 16,1 6 0-16,-1 5-12 0,-5 7 3 16,5 0-3-16,-12 0-1 0,5 0 5 15,-5 7-4-15,-7 5 8 0,7-1-4 0,-7 7-1 16,0 0-4-16,0 4-8 0,0 1 0 16,-20-2-12-16,20 1-9 0,-13 0-22 15,6 0-12-15,-5-4-22 0,5-3-7 16,-6-3-9-16,6-6-1 0,7-2 10 15,-12-4 12-15,12 0 12 0,0-7 18 0,-14-4 25 16,14-4 13-16,0-7 25 0,6 0 9 16,-6 0 8-16,8-4 0 0,-2 1 4 15,7 3 5-15,0-4-1 0,0 8-3 0,0 0 3 16,0 3-7-16,7 7 7 0,-7 8-3 16,7 0 8-16,-8 0-5 0,-6 4-8 15,8 8-4-15,-8 2-4 0,1 4-9 16,-7 4-21-16,0 0-8 0,0 4-18 15,0-4-25-15,0 4-33 0,-13-4-22 0,7 0-22 16,-8-4-24-16,2-4-21 0,-2-3 8 16,1-3 55-16,0-4 43 0,0-4 46 15,0 0 38-15,0 0 33 0,7-8 30 16,6-2 34-16,-14 2 30 0,14-3 0 0,0 0-30 16,0-1-29-16,0 2-26 0,0-1-12 15,14 0-18-15,-2 11-7 0,2-11-14 16,-2 11-8-16,8 0-13 0,-1 0-21 15,1 0-33-15,6 0-69 0,-6 8-156 16,-1-5-130-16,1 1-8 0,-1 3 2 0,1-3 1 16</inkml:trace>
  <inkml:trace contextRef="#ctx0" brushRef="#br0" timeOffset="-5786.35">24794 11847 265 0,'6'0'457'0,"0"0"9"16,-6 0 15-16,0 4 9 0,0 0-40 16,0 7-302-16,-12-4-46 0,-1 7-21 0,6-3-9 15,-12 5-12-15,-1-2-22 0,1 1-29 16,-1-1-9-16,0 1-30 0,1 0-30 16,6-1-25-16,-6-3-29 0,5 0-1 15,2-4-8-15,-2-3 4 0,14 0 13 0,-13-4 21 16,13 0 30-16,0 0 25 0,7 0 26 15,-1-12 17-15,8 5 13 0,5-3 16 16,0 2 4-16,1-3 5 0,6 4 9 16,0-4-18-16,-6 4-4 0,6 7-4 15,0-11 0-15,-7 11-9 0,1 0-7 0,-7 3-6 16,0 1-4-16,-13 3 1 0,6 4-18 16,-6 4 9-16,0 3-3 0,-12 0-10 15,-2 5 0-15,-6-5 0 0,1 8-4 0,-7-5 4 16,0 1-4-16,0 0 0 15,0-4 4-15,7 1 10 0,-8-4 3 0,8-4-5 16,0-4 5-16,-1-3 8 0,7-4 1 16,0 0 0-16,13 0 3 0,0-8 1 15,0-3-4-15,0 4-5 0,0-7 4 0,6 3-3 16,7-4-1-16,0 4 4 0,7-4-3 16,-7 8-10-16,6-4 1 0,1 3 0 15,-1 8 4-15,1-11 0 0,0 11-9 16,5 0 5-16,-5 0 0 0,6 0-5 15,-7 0 5-15,1 0 4 0,0 8 9 0,-1-5 8 16,1 5-5-16,-7 3 10 0,0 0-1 16,0 0-4-16,-6 7 8 0,-1 1 5 15,-6-1 0-15,0 7-5 0,0 1-4 16,0 0 1-16,-13 3-5 0,0 1-1 0,-7-1 2 16,8 0-6-16,-8 0-3 0,-6-4-1 15,-1 5-3-15,8-5-1 0,-7-2-4 16,0-9 0-16,0 5-9 0,7-12-3 15,-1 0-10-15,0-7-7 0,1 0-5 16,-1 0 4-16,8-14-4 0,-2 3 4 0,8-4 9 16,6-3 12-16,0 0 18 0,0-4 0 15,0 3 8-15,0-3 8 0,6 4-4 16,8-1-4-16,-2 5 4 0,8 3-8 0,-1 4-13 16,1 7 0-16,0 0-38 15,6 0-13-15,-1 0-38 0,2 0-68 0,-1 0-140 16,0 7-160-16,-6-3-14 0,5 3-5 15,-11-3 11-15</inkml:trace>
  <inkml:trace contextRef="#ctx0" brushRef="#br0" timeOffset="-3703.4">25315 11917 223 0,'-13'4'444'0,"13"-1"-3"0,0-3 2 16,0 4 4-16,0-4-87 0,0 0-232 16,0 0-82-16,0 0-33 0,7 0-13 15,-1-7-9-15,0 7-12 0,0-11-17 16,8 11-13-16,-1-12-17 0,0 12-12 0,0-14-22 15,7 14-16-15,-8-15-26 0,2 15-17 16,-1-7 1-16,-1 7 29 0,-5 0 47 16,0 0 50-16,-1 0 30 0,-6 0 38 15,0 7 29-15,0 0 47 0,0 1 42 16,0 6 21-16,-13 2-4 0,13-2-21 0,-7 4-21 16,7 4-4-16,-19 0-9 0,19 0 5 15,-6 0 0-15,6 4-13 0,-14 0-8 16,14-5-12-16,-6 5-14 0,6 0-13 0,0 0-12 15,-13-4-21-15,13 3-26 0,-13-3 0 16,13 0-26-16,-13 0-8 0,13-4-13 16,-7 1-4-16,7-4-8 0,-13-1-14 15,13-3-3-15,0-4 12 0,-6 1 4 16,6-8 9-16,0 0 5 0,0 0 7 16,0-8 6-16,0-3 7 0,0 0 9 0,6-3 13 15,7-4-5-15,-6-1 14 0,0 1 7 16,5-1 5-16,2 1 1 0,-2 3 2 15,2 1 10-15,-1-1 0 0,-1 8-1 0,2 7-3 16,-2 0-5-16,2 0-4 0,-1 0 1 16,-7 7-1-16,1 4 0 0,-1 0-1 15,1 0-3-15,-1 4-4 0,-6-1 3 16,6 1 1-16,-6-1 4 0,0 1-8 16,0-3 4-16,0-2-1 0,0-2-4 0,0-1-8 15,-12-7 0-15,12 0 0 0,0 0-4 16,-7 0-4-16,7-15-5 0,0 5 1 15,0-6-6-15,0 2 1 0,7-4 5 16,-1-4-1-16,0 3 4 0,8-3 1 16,-1 4 3-16,6-1 2 0,0 1 6 0,1 4 2 15,0 3-1-15,6 0 5 0,-7 11 3 16,8 0 5-16,-8 0 9 0,0 0 3 16,1 0 6-16,0 11-6 0,-7 0 1 15,-1 0 5-15,-4 3-2 0,-2 1-7 0,-6 4 4 16,0-5-9-16,0 1 0 0,0-1 0 15,-6 1 14-15,6-4-18 0,-20 0-4 16,13-4-13-16,-6-3-5 0,0-1-7 16,1-3-23-16,4 0-20 0,-4 0-26 0,5-18-34 15,7 7-42-15,-13-3-17 0,13-5-59 16,0 1-94-16,0 0-112 0,0-5-46 16,7 2 19-16,-1-1 17 0</inkml:trace>
  <inkml:trace contextRef="#ctx0" brushRef="#br0" timeOffset="-3420.34">26096 11744 139 0,'7'0'428'0,"0"-10"4"0,5 10 10 0,-5-11-15 16,0 11-110-16,-7 0-131 0,0 0-106 16,0 0-24-16,0 3-10 0,0 1-16 15,-14 7-17-15,14 0-9 0,-19 4-4 16,12 3-13-16,-6-4-12 0,1 5-26 0,-2-1-26 16,2 1-32-16,-2-1-61 0,1-4-97 15,0 2-87-15,6-5-84 0,7-4 9 16,-12-4 14-16</inkml:trace>
  <inkml:trace contextRef="#ctx0" brushRef="#br0" timeOffset="-3253.74">26018 11928 340 0,'13'0'415'0,"-7"0"14"0,8 4-11 0,-2 3-43 15,-4 8-61-15,4-1-132 0,-12 8-42 16,7 0-17-16,-7 4-12 0,0 7-18 0,0-4-34 16,0 8-12-16,0-4-38 15,-7 0-9-15,7 3-39 0,-12-3-41 0,12-4-35 16,-14 2-34-16,14-10-33 0,-12-3-47 15,12-3-46-15,-14-4-59 0,14-7-28 16,-13-4-26-16,13 0-2 0,0-15 22 0</inkml:trace>
  <inkml:trace contextRef="#ctx0" brushRef="#br0" timeOffset="-2169.27">26051 12207 131 0,'12'-41'293'16,"8"1"38"-16,-7-4 2 0,13 3-30 16,-6 5-75-16,6 3-98 0,-7 0-96 15,7 8-5-15,-6 5 10 0,7 6-5 0,-9 3 8 16,-4 11 0-16,-1 0 4 0,0 0-3 15,-6 0 3-15,-7 11-7 0,0 0-2 16,0 8-3-16,0-1 9 0,-20 8-9 16,7-4 8-16,-1 3 0 0,2 0 9 15,-2 5-8-15,-5-4-1 0,6-4-8 0,0 0-9 16,1 0-12-16,-2-4-4 0,1-4-9 16,13-3-5-16,-7-3-7 0,7-4-18 15,0-4-4-15,0 0-4 0,0 0 4 16,14 0-8-16,-8-12 8 0,0 12 8 0,8-11 14 15,-2 11 7-15,-5 0 22 0,6 0 13 16,0 0 17-16,1 8 12 0,-2 0 4 16,2 6 14-16,-8 1 4 0,7 7-5 15,-7 0-4-15,1 3-12 0,0 1-1 16,-1 0-21-16,0-1-16 0,0-3-14 0,-6 0-8 16,8-7-4-16,-2-1-13 0,0-10-13 15,1 0-8-15,6-4-13 0,-6 0-17 16,5-19-9-16,2 5-8 0,-2-8-21 15,2-4-25-15,-1-7-39 0,6-4-67 16,-6-6-67-16,0-1-59 0,7-8-28 0,-7-3 13 16,0 1 72-16,-1-5 114 0,-4 0 163 15,4 4 95-15,1 4 94 0,-6 0 91 16,6 7 72-16,-7 3 43 0,0 9 9 16,-6 6-50-16,0 8-88 0,0 6-135 0,0 12-56 15,0 0-12-15,0 4-21 0,-6 7 0 16,6 8-1-16,-13 3-3 0,13-1-9 15,-19 6 0-15,19-2-4 0,-13 1-5 16,13-1 1-16,0-3-5 0,0-4 4 16,0 1 5-16,6-4 0 0,1-5 4 0,6-3 17 15,6 1 17-15,-5-5 16 0,5-3 19 16,1 4 11-16,6-1 13 0,-7 1 1 16,-6 1-5-16,0 2 1 0,0 0-14 0,-6 4-20 15,-7 4-31-15,0 3-25 16,0 4-9-16,-20 0-50 0,7-1-47 0,-7 6-22 15,-6-5-4-15,1 3-20 0,-1-3-14 16,-7 0-20-16,7-4-34 0,0-3-17 16,0-1 77-16,-1-6 105 0,8-4 42 0,6-4 30 15,0 0 38-15,13 0 21 0,0 0 46 16,0-15 43-16,0 7 38 0,7-2-38 16,5-1-71-16,2 0-31 0,5 0-20 15,7 0-22-15,-6 3-13 0,6 8-8 16,0-7-12-16,-1 7-1 0,-5 0 0 0,0 0 0 15,-1 0-8-15,-5 7 0 0,-8 1-4 16,0 3-5-16,-6 3 4 0,0 5 1 16,-12 2 8-16,-2 2 17 0,2 2 26 15,-8 1 20-15,-7 0 9 0,8-1 5 0,0 1 7 16,0-8 10-16,-1 4 8 0,7-3-9 16,0-9-12-16,13-2-17 0,0 0-13 15,0-8-5-15,13 0 1 0,0 0 4 16,7-8-17-16,5-3-4 0,7 4 0 15,2 7-4-15,-2-11 3 0,1 11 1 0,-1 0 0 16,1 0 4-16,-1 0-5 0,-13 0-7 16,1 11 8-16,-6 3-5 0,-8 1-4 15,-6 7-4-15,0 4-12 0,0-1-1 0,-13 1 0 16,0-1-8-16,-7 1 3 16,1-4-7-16,-1-8-5 0,0 2-4 0,-5-9 4 15,5-7-3-15,0 0 3 0,8-15-9 16,-2 0 1-16,2-10 9 0,12-5 7 15,0-7 5-15,0 2 13 0,0-10 4 0,0 5 8 16,6 0 9-16,0-1 9 0,1 8 3 16,0 8 1-16,-1 3 9 0,0 11 3 15,-6 11-8-15,0 0-8 0,0 0-13 16,0 14-13-16,-12 5-13 0,5 10-30 16,-12 0-50-16,6 8-86 0,-1-4-194 0,-6 0-135 15,1 0 2-15,6-3 6 0,0-5 13 16</inkml:trace>
  <inkml:trace contextRef="#ctx0" brushRef="#br0" timeOffset="-2034.94">27067 12180 613 0,'59'-18'735'16,"-8"7"4"-16,1 0-43 0,-5 11-92 15,-9 0-126-15,-11 0-226 0,-1 0-252 0,-14 4-564 16,1 3-130-16,-13 1-39 0,0-1-6 15,0 0 3-15</inkml:trace>
  <inkml:trace contextRef="#ctx0" brushRef="#br0" timeOffset="15535.55">17134 13576 110 0,'0'4'406'16,"0"0"2"-16,0-1-1 0,0 1-61 16,8-4-155-16,-8 4-158 0,0-4-29 0,0 0 9 15,6 0 4-15,-6 0 4 0,6 0 4 16,-6 0 1-16,7-11 4 0,-1 11-9 16,-6 0 4-16,7 0 5 0,-1-8-5 15,1 8 5-15,-7 0-1 0,6 0-3 16,-6 0 0-16,6 0 3 0,-6 0-4 0,0 0 5 15,0 0-9-15,0 0 5 0,0 0-5 16,0 0-8-16,0 0-1 0,0 0 5 16,0 0 0-16,0 0 0 0,0 0-8 15,8 0 3-15,-8 4-3 0,0 0-1 0,6-4-3 16,-6 3 3-16,6 1 0 0,1 0 1 16,0 3-9-16,-1-3 4 0,0 3-4 15,-6 1 0-15,7-1 0 0,-1 0 0 16,1 1 4-16,0-1 1 0,-1 0-1 15,-6 1 4-15,6 2 5 0,-6-2-4 0,0-1 8 16,0 0 0-16,0 1 4 0,0-1-9 16,0 0 5-16,0 1-4 0,0-5-4 15,0 8-5-15,0-7 9 0,-6 3 3 0,6-3 6 16,0 4 8-16,-13-4-5 16,13 3 9-16,0-4-8 0,0 1 3 0,-7-1 1 15,7-3-8-15,0 4-6 0,0-4-3 16,0 0-9-16,0 0-4 0,0 0 0 15,0 0-4-15,0-11 4 0,0 11-4 0,7 0-1 16,-7-7 1-16,0 7-17 0,7-7-13 16,-7 7-17-16,6-16-13 0,0 9-25 15,8-4-30-15,-2 0-50 0,-5-3-132 16,6-1-160-16,6 0-40 0,-5 1 13 16,-2-1 15-16</inkml:trace>
  <inkml:trace contextRef="#ctx0" brushRef="#br0" timeOffset="16063.28">17252 13932 152 0,'-13'15'407'0,"13"-1"-9"15,-20 1-44-15,14-4-55 0,-8 0-75 16,8 4-77-16,-7-8-78 0,7 3-2 16,-7-2-16-16,0-4 8 0,-1 0-8 0,8-2-1 15,-7-2-3-15,0 0-8 0,7 0-6 16,-7-14-3-16,-1 0-4 0,8-1-6 16,-7-3-7-16,6-4 0 0,-5 0-4 15,5-7-1-15,7-5 1 0,-13 2 8 0,13-1 0 16,0-4 0-16,0 0-4 0,0-3 3 15,0 4-3-15,7-1 4 0,6 0-8 16,-1 0 3-16,8 8-7 0,0-4-1 16,-1 7-4-16,7 1-4 0,7-1 4 15,-7 8 0-15,6 0 0 0,7 7-9 0,-6 0 5 16,0 11-13-16,0 0-5 0,5 0 2 16,-11 0 3-16,5 11-5 0,-6 3 1 15,-7 8-9-15,1 8 9 0,-7 2 4 16,-7 5 13-16,-6 4 8 0,0 6 8 0,0-3 6 15,-6 4 7-15,-7-1 9 0,0 1 5 16,-6 0-2-16,-8-8 10 0,1 0 0 16,0-3-4-16,0-8-9 0,1-3-5 15,-2-8-16-15,1-4-13 0,6-2-17 16,-6-8-25-16,7-4-35 0,-1 0-59 0,0 0-131 16,8-16-228-16,-1 2-29 0,0-4 3 15,6-4 10-15</inkml:trace>
  <inkml:trace contextRef="#ctx0" brushRef="#br0" timeOffset="16765.59">18307 13434 349 0,'7'3'461'15,"-1"1"6"-15,0-4-3 0,7 0-3 16,7 0-245-16,0-11-216 0,6 0 0 15,7-4-9-15,-7-3 1 0,6 0-1 0,1-4-12 16,-1-1-25-16,1 5-22 16,-1 0-34-16,-5 3-92 0,-1 1-170 0,-7 3-87 15,1 4 2-15,-8 7-4 0</inkml:trace>
  <inkml:trace contextRef="#ctx0" brushRef="#br0" timeOffset="17031.18">18574 13060 261 0,'14'0'415'0,"-8"0"1"0,0 0-54 16,0 8-58-16,1-1-93 0,0 3-113 0,-1 5-44 15,1 4 1-15,-7 2 1 0,0 9-6 16,0 0-4-16,0-1 1 0,0 7 4 15,-20 4-4-15,13 1 0 0,-5-1-5 16,-2 4-12-16,-5-3-22 0,6-1-8 16,-6 0-17-16,-1 0-34 0,0-3-47 15,1-8-109-15,6-3-195 0,-6-8-96 0,5-3 2 16,1-12 5-16</inkml:trace>
  <inkml:trace contextRef="#ctx0" brushRef="#br0" timeOffset="17272.46">18554 13361 14 0,'14'-15'423'0,"-2"3"5"16,2 12 18-16,-8-11-41 0,0 11-93 15,1 0-134-15,6 0-102 0,-6 5-4 0,-1 1 8 16,0 2 6-16,2 7 11 0,-8 3-16 16,6 4-1-16,0 4-20 0,-6 6 12 15,0 2-8-15,6 6-4 0,-6 0-13 16,0 0-18-16,0 4-25 0,0-3-4 15,0 3-13-15,-12 0-16 0,12-4-5 0,-6-4-43 16,6-6-25-16,-8 0-29 0,8-12-31 16,0-4-29-16,-12-3-58 0,12-7-77 15,0-4-75-15,-7 0-62 0,7-15 10 16,0 1 13-16</inkml:trace>
  <inkml:trace contextRef="#ctx0" brushRef="#br0" timeOffset="17545.88">18620 13565 386 0,'6'-32'412'15,"1"2"-26"-15,-1 4-23 0,0 4-59 16,8 4-72-16,-8 4-105 0,8 3-63 0,-8 3-10 16,7 8 2-16,-7-7 7 0,8 7 5 15,-2 0 0-15,-6 0 8 0,8 7 1 16,-8 1-5-16,7 3-8 0,1 3 25 16,-2 8-8-16,2-1-4 0,-8 6 8 15,7-1-4-15,0 6 0 0,0 5-1 0,0 0-11 16,-6 3-1-16,5 4-30 0,-5-3 1 15,0 2-9-15,-1-2-9 0,1-1-8 16,-1-3-8-16,-6-1-5 0,0-2-10 16,7-6-6-16,-7-3-23 0,0-2-24 0,0-5-49 15,0-7-49-15,-13 0-61 0,13-7-110 16,-13-4-173-16,13 0-91 0,-14-11 6 16,8 0 23-16</inkml:trace>
  <inkml:trace contextRef="#ctx0" brushRef="#br0" timeOffset="17729.14">18776 13701 198 0,'-20'-11'503'0,"8"0"1"15,4 4-2-15,-4 7-3 0,6-7-75 0,6 7-339 16,-14 0-64-16,14 0-21 0,-13 0 0 16,13 0-21-16,0 0 0 0,0 3-14 15,7 1-7-15,-1-1-26 0,1 1-25 16,6 0-55-16,-7-1-110 0,8 1-132 0,-8 0-69 15,7 3-12-15,-7-3 10 0</inkml:trace>
  <inkml:trace contextRef="#ctx0" brushRef="#br0" timeOffset="17864.59">18763 13796 148 0,'-13'11'457'0,"13"4"-12"0,-14-8 9 0,14 4-6 16,-12-3-143-16,12-1-217 0,0 1-70 15,0-5-14-15,0 0-4 0,0-3-4 16,0 0-22-16,0 0-8 0,6 0-33 0,0-6-115 15,8-6-216-15,-8 1-61 16,14 0 5-16,-7-7-3 0</inkml:trace>
  <inkml:trace contextRef="#ctx0" brushRef="#br0" timeOffset="18054.32">19141 13522 370 0,'6'0'507'0,"-6"-11"3"0,0 11 4 16,0 0 3-16,0 0-182 0,0 0-288 16,0 0-17-16,0 0-30 0,0 0 0 0,0 0-9 15,0 0-25-15,0-8-22 0,0 8-28 16,0 0-43-16,7-7-65 0,-1 7-121 16,0 0-126-16,2 0-45 0,-2 0 1 0,-6 0 13 15</inkml:trace>
  <inkml:trace contextRef="#ctx0" brushRef="#br0" timeOffset="18547.91">19193 13562 98 0,'0'18'473'0,"0"-3"27"0,-7 3-8 16,7-3-5-16,-12 3-103 0,12-7-163 16,-8 4-165-16,8-12-48 0,0 1 13 0,-12-4-8 15,12 0-5-15,0-11-12 0,6 0-4 16,-6-7-5-16,6-3 0 0,8-6 1 16,-8-6-5-16,7 0 21 0,0-7-13 15,6-4-4-15,1 0 5 0,0-3 12 16,-1-1 5-16,7 4-1 0,0 0 5 0,-6 3 4 15,7 8 0-15,-8 4 0 0,-6 11-4 16,0 3-13-16,-7 15 0 0,-6 0-13 16,0 4-9-16,0 14 2 0,-13 4-6 0,-6 11-8 15,0 4 13-15,-8 3-5 0,1 8 5 16,-6 0 8-16,-1-1 5 0,7 1 8 16,0-9 8-16,13 2-3 0,0-8 3 15,13-7-4-15,0-8 1 0,0-3 3 16,6-8 1-16,14-3-1 0,0-4 1 0,6 0 7 15,6 0-11-15,1 0 3 0,-1-11-4 16,1 11 1-16,-7 0-5 0,-1 0 0 16,-5 3 4-16,-6 5-8 0,-8 7 4 15,-6-1-9-15,0 8 9 0,0 4 4 0,-20-1 9 16,0 8 4-16,1-3 22 16,-7 2 16-16,0-2 9 0,-7 0 12 0,1-5 5 15,6 1 4-15,0-4-4 0,-1-5-18 16,2 2-11-16,5-8-18 0,8-7-17 15,-2-1-17-15,14-3-5 0,0 0-11 0,0-11-14 16,0 1-13-16,6-6-16 0,8-1-10 16,-1-5-20-16,6-1-22 0,0-2-33 15,1-1-26-15,0 1-55 0,6-1-71 16,-7 1-67-16,1-1-55 0,-1 4-32 16,-5 0 10-16</inkml:trace>
  <inkml:trace contextRef="#ctx0" brushRef="#br0" timeOffset="19255.84">19174 13796 6 0,'0'4'502'0,"-14"-4"6"0,14 3 6 0,0 1 1 15,6 4 2-15,2 3-262 0,-2 3-222 16,7 4-15-16,0 1-6 0,0 0-3 15,7 3-9-15,-8-1-4 0,8 1-26 16,6 4-34-16,-7-4-63 0,7-1-196 16,-6-3-197-16,-1-6 1 0,1-1-2 0,0-7 1 15</inkml:trace>
  <inkml:trace contextRef="#ctx0" brushRef="#br0" timeOffset="20331.8">19629 13334 161 0,'0'0'519'0,"0"0"6"15,0 5-6-15,0-5 1 0,0 0-36 16,0 0-357-16,0 0-102 0,7 0-25 15,-7 0-12-15,6 0-9 0,1-11-5 0,-1 11-17 16,0-8 5-16,2 8-8 0,-2-11-1 16,0 11 4-16,7-7-3 0,0 7 11 15,-6 0 2-15,6 0 3 0,0 0 17 16,-7 0 5-16,0 0 8 0,2 7 4 16,-2 7 4-16,-6 2 1 0,0 2 8 0,0 4 0 15,0 3 9-15,0 1 3 0,-14 3-3 16,14 1 8-16,-12-1 4 0,-1 0-9 15,6-3 1-15,-6-1-21 0,7-2-5 16,-8-5-4-16,14-4-4 0,-6-6-9 0,6-4 0 16,0-4-8-16,0 0-8 0,0-12 3 15,6-2 0-15,1-1 18 0,6 0 4 16,0 1 12-16,1-1 9 0,4 0 0 16,-4 8 8-16,5 7 1 0,-5 0 4 15,-2 0 0-15,2 0-1 0,-8 11-3 0,0 4-5 16,-6 7 5-16,0 7-6 0,0 1 2 15,0 2-5-15,0 1 4 0,-12-4 1 16,12 1-2-16,-14-4-3 0,14-4-4 16,-12-8-8-16,12-2 3 0,-7-9-4 15,7-3 5-15,0 0-9 0,0 0 0 0,0-15 0 16,0-3-4-16,0 0 4 0,7-4 0 16,-1-3 0-16,6-5-9 0,2-3 18 15,-1 0-18-15,0 0 9 0,6 0 0 0,7-4-4 16,-6 8 4-16,7 0 8 0,5-2-3 15,1 10 16-15,-1-1-8 0,1 4-13 16,5 3 13-16,-5 4-5 0,-1 11 1 16,8-11 4-16,-15 11-10 0,9 0-3 15,-15 8 0-15,1-1-25 0,-8 8 4 0,2 3-5 16,-14 4-4-16,0 3-3 0,0 5-6 16,-14-4-3-16,2 6 4 0,-8-2-1 15,-6-1 9-15,-7 0 5 0,1-3 12 16,-1-4 5-16,-6-4 8 0,7 1 13 0,-1-9-1 15,1 1-3-15,6-2 8 0,-1-6 4 16,7 1 9-16,8-4 3 0,6 3 6 16,6 1-1-16,0-1 0 0,0 1-4 15,0 7 5-15,12 4 4 0,2 3-5 16,-2 0-4-16,1 11-17 0,7 1-17 0,-8 3-4 16,8 3-39-16,-6 1-64 0,-1 4-122 15,-1-5-293-15,-5-3-27 0,6 0-4 16,-13-8 3-16,6-2 5 0</inkml:trace>
  <inkml:trace contextRef="#ctx0" brushRef="#br0" timeOffset="21062.54">20456 13434 202 0,'6'0'461'0,"-6"7"1"15,8 7-2-15,-8 2-13 0,0 5-159 16,0 5-224-16,0 3-34 0,0 0-13 0,0 4 3 15,0 1-11-15,-14-5 0 0,14 4-5 16,0-4-4-16,-6-4 0 0,6-2-4 16,0-5-5-16,0-7 0 0,0-4-8 15,0-7-3-15,0 0 3 0,0 0 0 16,0-18 4-16,0 3 0 0,0-6 4 0,0-5 1 16,0-7 8-16,6 0-4 0,0 0 8 15,2-4 9-15,-2 4 4 0,7 0 8 16,-6 4 9-16,5 7 21 0,1 3 5 0,1 5 3 15,5 14 9-15,0 0 9 0,-6 0-4 16,7 7-5-16,0 11-4 0,-8 8-17 16,8 4-13-16,-7 2-4 0,1 9-17 15,-8-4-17-15,6 3 0 0,-12-4-17 16,7 1-12-16,-7-4-5 0,0-4-9 16,0-7-4-16,0-4-4 0,-7-3 5 0,7-8 7 15,-12-7 14-15,6 0 3 0,-8 0 14 16,14-14 8-16,-13-1 13 0,13 1 12 15,0-8 1-15,0 3-1 0,0-6 1 0,0 2-5 16,13-2 0-16,1-4-4 16,-2 3-17-16,8 1 0 0,-1 0-13 0,7-2-21 15,7 5-21-15,-7 0-30 0,6 0-29 16,1 0-43-16,-7 4-68 0,0-1-80 16,-6 1-79-16,-1 4-54 0,1-5-20 0,-14 8 39 15</inkml:trace>
  <inkml:trace contextRef="#ctx0" brushRef="#br0" timeOffset="21318.72">21016 13364 215 0,'-13'-14'364'15,"1"14"73"-15,-2 0 43 0,-5 0-7 16,6 0-67-16,-7 3-117 0,7 5-166 16,1-1-34-16,-2 4-16 0,8 3-14 0,6 5-4 15,-13 3-8-15,13 6-13 0,0 2-8 16,0 0-10-16,6 2-16 0,1 5-8 16,-7 0-22-16,12 0-12 0,-4-1-13 15,-2 1-5-15,0-4 1 0,-6-1 3 0,6-6 14 16,-6 0 8-16,0-4 12 0,0-3 14 15,0-5 16-15,-12-6 27 0,12-1 15 16,-14-7 6-16,2 0 7 0,5 0 1 16,-6-7 0-16,6-1 0 0,1-4 0 15,6 2-4-15,-12-1-22 0,12-3-13 0,-14 2-25 16,14-6 0-16,0 3-33 0,0 0-44 16,0 1-51-16,6-4-76 0,-6 3-157 15,8 0-199-15,-2 1-9 0,0-1-4 0,0 4 28 16</inkml:trace>
  <inkml:trace contextRef="#ctx0" brushRef="#br0" timeOffset="21765.42">21401 13056 504 0,'6'4'575'0,"-6"4"2"0,0-1 3 16,0-4-8-16,0 4-95 0,0-3-431 15,0 0-46-15,0 0-21 0,0-1-47 16,0 1-30-16,0-4-30 0,0 0-38 16,6 0-50-16,-6 0-119 0,8 4-164 0,-2-4-37 15,0 0 15-15,1 0 18 0</inkml:trace>
  <inkml:trace contextRef="#ctx0" brushRef="#br0" timeOffset="21979.22">21381 13250 252 0,'-6'19'583'0,"-7"7"2"16,6-1 6-16,-6 8-2 0,0 4 10 0,0 3-352 15,0 1-152-15,7 2-40 0,-8 1 0 16,2 0-12-16,-2 0-8 0,1 0-19 16,0-4-16-16,7 1-4 0,-1-5-43 15,7-6-46-15,-12-4-62 0,12-9-58 16,0-6-88-16,0-4-150 0,0-7-142 0,6 0-10 15,-6 0 23-15,13-18 31 0</inkml:trace>
  <inkml:trace contextRef="#ctx0" brushRef="#br0" timeOffset="22230.95">21486 13382 110 0,'19'-29'440'0,"0"4"9"0,1 6 6 15,-1 1-50-15,-5 4-121 0,5 2-136 16,1 1-81-16,0 11-3 0,-2 0 12 0,2 0-4 15,-1 0 9-15,1 4 8 0,0 7 1 16,-1 3-1-16,1 8-4 0,6 3 0 16,-7 6-8-16,1 1-18 0,0 5-8 15,-8-1-21-15,2 5-17 0,-1 3-13 16,-7 0-13-16,-6 4-21 0,0-5 0 0,0 1-18 16,0-3-11-16,0-1-22 0,-13-7-9 15,7-4-16-15,-8-6-9 0,2-5 8 16,-8-7-37-16,0 0-30 0,7-11-76 15,-6 0-97-15,0 0-95 0,-8-15-26 16,7 4 24-16</inkml:trace>
  <inkml:trace contextRef="#ctx0" brushRef="#br0" timeOffset="22675.97">21518 13657 177 0,'-13'-18'486'0,"6"3"6"16,7 9 5-16,-12 6-57 0,12 0-110 0,0 3-135 15,-14 4-106-15,14 8-12 0,0-1-10 16,0 8-7-16,0 4-5 0,-6-1-8 15,6 1-13-15,0 3-12 0,0-3-22 16,0 0-13-16,0 0-30 0,-13-9-29 16,13 1-26-16,0-2-21 0,0-5-21 0,0-8-25 15,0-3-21-15,0 0-52 0,6 0 2 16,-6-14-13-16,0-4 71 0,7-1 124 16,-7-7 54-16,0 1 42 0,6-1 38 15,0-3 42-15,2-1 68 0,-2 1 34 16,-6 7 38-16,6 0-41 0,7 0-94 0,-6 11-30 15,6 0-11-15,0 11-6 0,0 0-8 16,0 0-8-16,0 8-13 0,6 3-8 16,-5 3-5-16,-2 4-17 0,8 1-12 15,-7 6-9-15,0-3-9 0,0 5-16 0,1-2-13 16,-8 0-9-16,0-3-17 0,0 4-21 16,1-4-17-16,-7-4-4 0,0 1 4 15,0-5 21-15,-13-3 22 0,13 0 25 16,-20-7 34-16,8-4 26 0,-1 0 41 15,-7 0 31-15,8 0 16 0,-8-12 5 0,0 12 0 16,7-14-4-16,7 0-13 0,-8 3-20 16,14-5-10-16,-6 2-25 0,6-1-31 15,0 4-16-15,0-3-12 0,6-1-39 0,8 4-69 16,-2-4-101-16,8 1-250 16,-1 0-97-16,1-2-5 0,0 2 5 0,-1-1 11 15</inkml:trace>
  <inkml:trace contextRef="#ctx0" brushRef="#br0" timeOffset="23496.72">22072 13180 14 0,'6'4'536'0,"0"0"-7"0,8-4-2 0,-8 4-20 16,1-4-16-16,5 4-232 0,-5-4-259 15,6 0-55-15,0 0-51 0,-6 0-43 16,12-8-96-16,-6 8-166 0,0-15-112 16,1 4 22-16,-2 4 14 0</inkml:trace>
  <inkml:trace contextRef="#ctx0" brushRef="#br0" timeOffset="24179.17">22137 13283 374 0,'-14'22'566'0,"14"1"7"0,-12 10-3 16,12-1-2-16,-13 5-20 0,-1 7-449 0,14-4-53 15,-12 8-29-15,-2-4-8 0,8 3-1 16,-7-3-8-16,13 0-4 0,-13 0-9 16,13-3-17-16,-7-4-16 0,7-4-14 15,0-4-46-15,0-7-31 0,0-4-11 16,0-7-22-16,0-4 0 0,0-3 1 0,0-4 12 15,0 0 9-15,0-11 21 0,0 0 51 16,0-7 38-16,7-4 29 0,-7-5 34 16,6-2 14-16,-6 0 15 0,7 0 14 0,0-4 8 15,-1 3 22-15,0 5-14 16,0-1 5-16,2 4-4 0,-2 8-9 0,7 3-8 16,0 11 0-16,0 0-9 0,-7 0 1 15,8 0-30-15,-2 11 4 0,-5 3-13 16,0 1-12-16,6 7-5 0,-7 0-8 15,0 0 4-15,1 4-5 0,-7-5-3 0,7 5-5 16,-7-4 4-16,0 0-8 0,0-4 0 16,0-3 4-16,0 0 1 0,0-4 4 15,-14-4-1-15,14-7 5 0,-12 0 0 16,12 0 4-16,-7-7-5 0,7-4 1 0,0-4 4 16,0-3 4-16,0-4 5 0,0 0-5 15,0 0 0-15,7 0 5 0,5 0-1 16,2 0 9-16,-2 4 0 0,15 3 4 15,-1 0 1-15,0 8-1 0,7 7 0 0,-1 0 5 16,7 0-9-16,1 0 4 16,-8 4-13-16,7 3-3 0,0 4-1 0,-7 0-4 15,1 3-9-15,-1 2 5 0,-12-2 0 16,6 1-5-16,-7-1 5 0,-5 1-9 16,-8-4 9-16,0 4 4 0,-6 0-4 0,0-5 8 15,0 1 5-15,-18 1-1 0,4-6 9 16,1 2 9-16,-13-4 12 0,6 3 9 15,-6-3 4-15,1-4 0 0,-1 0 0 16,-1 0 0-16,1 0-13 0,6-15-12 16,8 3-22-16,-1 2-4 0,13-9-25 0,-7-2-31 15,7-5-37-15,0-3-44 0,7 0-58 16,12-1-153-16,-5-3-186 0,5 0-23 16,7 0 19-16,0 4 10 0</inkml:trace>
  <inkml:trace contextRef="#ctx0" brushRef="#br0" timeOffset="25213.16">19929 13990 416 0,'-7'0'423'0,"-6"0"11"0,13 0-8 15,-13 0-122-15,13 8-156 0,0-5-89 16,0 5 5-16,0-1-5 0,0 0 9 16,6 4 4-16,1 1-9 0,6-1-3 15,-6 3-17-15,6-3-10 0,6 0-7 0,1 4-9 16,-1-4-4-16,1 0-13 0,6 0 0 16,-6-4-9-16,-1-3 1 0,7-1-1 15,-6-3-8-15,-1 0-9 0,7 0 1 16,-6 0 4-16,-1-14 0 0,1 6 8 0,0 1 13 15,6 0 8-15,-7 7 5 0,1-15 17 16,6 15-1-16,-1-7 6 0,9 7 2 16,-9 0-2-16,7 0-1 0,8 0-4 15,-7 0-13-15,5 0 8 0,9 0 9 16,-9 0 0-16,7 3-5 0,2-3 1 0,4 4-8 16,-5-4 3-16,7 0-3 0,-2 0-6 15,1 0-3-15,1 0-4 0,-2-7-9 16,8 7 0-16,-7-8 0 0,1 8-5 15,-2-10 5-15,8 10-4 0,-7-11-4 16,1 11 0-16,-2-11-5 0,1 11-4 0,1-15 4 16,-2 7 0-16,2-3 0 0,-1 4 0 15,-7 0 1-15,8-4 7 0,-1 3 1 16,-7 1 0-16,1 7-1 0,6-14-3 16,-6 14-4-16,-1-8-5 0,1 8-18 0,-7-11-24 15,0 11-35-15,0 0-54 0,-6-7-128 16,-1 7-198-16,-5 0-53 0,-2-11 6 15,-5 11 9-15</inkml:trace>
  <inkml:trace contextRef="#ctx0" brushRef="#br0" timeOffset="26719.98">23120 13837 261 0,'7'11'520'16,"-1"-1"-7"-16,-6 1-20 0,0 4-19 0,6-3-109 15,-6 2-365-15,0-3-47 16,0 0-127-16,0 0-190 0,0-4-151 0,0 1-3 15,-12-5 9-15,12 1 24 0</inkml:trace>
  <inkml:trace contextRef="#ctx0" brushRef="#br0" timeOffset="27747.33">23583 13334 521 0,'0'0'529'16,"0"0"1"-16,0 0 3 0,0 0 1 16,0 0-237-16,-7 5-250 0,7-5-13 0,0 0-34 15,-13 3-9-15,13-3-16 0,-7 4-17 16,7-4-18-16,0 4-34 0,-13-4-29 15,13 3-34-15,0-3-59 0,0 4-97 16,0 0-84-16,0-1-75 0,0 4-3 16,7 1 15-16</inkml:trace>
  <inkml:trace contextRef="#ctx0" brushRef="#br0" timeOffset="28546.77">23563 13511 206 0,'0'22'432'16,"0"-4"-3"-16,0 0-26 0,0-3-48 0,0-1-110 15,0-3-130-15,0 1-98 16,6-9-9-16,-6 1 1 0,7-4-5 0,-7 0 0 15,7 0 1-15,-1-19 3 0,7 8-4 16,-6-3-4-16,5-5-12 0,1-2 7 16,1-5 1-16,-2-3-5 0,8-1 9 0,-7-6-4 15,7 3 0-15,0-4 4 0,-1 0 8 16,7 4 5-16,-6-3 12 0,-1 7 5 16,0-1 0-16,1 4 3 0,-1 4 10 15,-5 4 3-15,5 7 1 0,-6 4-8 16,0 7-1-16,1 0-9 0,-8 0-3 0,0 4-5 15,0 7-4-15,-6 0-13 0,0 7 0 16,0 0-4-16,0 0-4 0,-12 5 0 16,12-1-5-16,-20-1 1 0,7 6 4 15,7-6 0-15,-8 1 0 0,2-3-5 16,5 3-4-16,7-8 0 0,-13 4 1 0,13-7-1 16,0 4 0-16,0-4 0 0,0 0-3 15,0 0 7-15,6-4 5 0,1 0 8 16,0 1 5-16,-1-2 3 0,7 3 1 0,-6-2 12 15,-1 0-12-15,1 1 13 0,-1 3-13 16,-6 0-1-16,0 0 1 0,0 3-5 16,0 1-4-16,-6 3 1 0,-7 0-1 15,6 1-8-15,-12-1 12 0,5 4 1 16,2-4 12-16,-8 1 5 0,1-5-1 16,5 1 5-16,2-1 8 0,-2-3 0 0,8-2 5 15,6-6-5-15,0 1-9 0,0-4-3 16,0 0-9-16,0 0-8 0,6-11-9 15,8-1 0-15,-2-2-17 0,8-5-9 0,-1 1-12 16,1-8-9-16,0 4-8 16,6-7-9-16,-7 0 5 0,7-1 3 0,-6 1 14 15,-1 0 12-15,7-4 9 0,-6 7 8 16,-1-3 26-16,1 0-4 0,6 7 16 16,-7-4 14-16,1 7-2 0,0 1 6 0,-1 0 4 15,1 3 4-15,0 4-5 0,-2 0-16 16,2 1-4-16,0 2-1 0,-7 8-8 15,7-7 4-15,-8 7-16 0,1 0-5 16,-6 0-9-16,0 7-12 0,-1 1-4 16,-6 2-5-16,0 5-4 0,0 0-17 0,-13 3-13 15,0 4-8-15,6-3 8 0,-13 3 5 16,8-1 8-16,-8-2 4 0,1-1 21 16,5 0 10-16,-4-3 20 0,4-1 17 15,-5-6 22-15,5 3 3 0,2 0 9 0,5 0 9 16,7 0 8-16,-19 4 5 0,19-1 3 15,-7 8 1-15,7 4 0 0,0 3-17 16,-13 4 4-16,13 4-13 0,0-1-3 16,0 9-18-16,-7-2-21 0,7 2-13 15,0-2-13-15,0-2-34 0,0-1-55 0,-12-7-56 16,12-5-127-16,0-5-211 0,0-5-79 16,0-7 6-16,0-7 7 0</inkml:trace>
  <inkml:trace contextRef="#ctx0" brushRef="#br0" timeOffset="29612.7">24390 13298 18 0,'0'0'448'0,"0"-11"-12"15,6 11-7-15,8-15 2 0,-8 8-42 16,7-4-313-16,0 4-51 0,0 7-16 16,7-12-1-16,-7 12 1 0,0 0 21 0,0 5 7 15,-1 5 6-15,2 5-5 0,-8 3-13 16,1 8 5-16,-7-1-4 0,0 9 8 16,0 2 0-16,0 1 4 0,-7 2 4 15,7 3 5-15,-20-6 0 0,8 1-1 16,-1-8-20-16,6 0-22 0,-6-7-4 0,1-7-8 15,4-4-9-15,8-7-5 0,-12-4-16 16,12 0-4-16,0-15-5 0,6-3 0 16,0-4 9-16,8-4 17 0,-1-3 8 0,6-1 9 15,-6 1 8-15,7 0 22 0,-1-1 12 16,1 5 13-16,6 7 4 0,-6-1 4 16,-1 5-3-16,-6 14-1 0,0 0-4 15,0 0 0-15,-6 0-4 0,-7 11 0 16,0 4-5-16,0 3-4 0,0 3-8 0,-7 2 0 15,7 2-5-15,-19-3 1 0,5 4 8 16,8-1-17-16,-7-3-17 0,0-3-4 16,0-4-13-16,0-1-9 0,6-6 1 15,7-5-14-15,-13-3 1 0,13 0-4 16,0-11-9-16,7 0-1 0,-1-7 14 0,8-4 9 16,5-4 3-16,7-3 5 0,0-4 4 15,0-5 0-15,7 3 8 0,6-2-3 16,-7 0-1-16,8 5 13 0,-1 2 8 0,-7 1 0 15,7 10 14-15,-7 1 16 0,1 4 4 16,-7 6 1-16,-6 8 4 0,-1 0-5 16,-5 0-3-16,-2 4-5 0,-6 6-8 15,2 2-5-15,-8 2-13 0,0 5-8 16,0-1-4-16,0 0-8 0,-14 0-18 0,2 1-5 16,-2-4 1-16,1-1-8 0,1 1-1 15,-8-4-4-15,0-4 5 0,1 1 4 16,-1-4 8-16,8-4 17 0,-8 0 5 15,7 0 8-15,-1 0 16 0,2 0 19 0,-2 0 7 16,14 0 9-16,-12 0 0 0,12 7 17 16,0 0 18-16,0 11 16 0,0 0 13 15,0 12 4-15,0-1 5 0,0 11-9 16,6 2-3-16,-6 5-6 0,0 0-12 16,0 9-25-16,0-6-26 0,0 5-39 0,0-3-4 15,0-5-30-15,0-6-43 0,-13-6-42 16,13-4-43-16,0-6-48 0,-7-10-58 15,7-4-107-15,0-8-159 0,0-3-114 16,0 0 25-16,0-14 26 0,-13-5 45 16</inkml:trace>
  <inkml:trace contextRef="#ctx0" brushRef="#br0" timeOffset="30731.66">25321 13203 537 0,'6'11'551'0,"-6"7"5"0,8 4-20 0,-8 7 3 16,0 0-224-16,0 5-277 0,0 2-34 15,0-3-4-15,0 4-21 0,-14-4-18 16,14-4-20-16,-6-3-26 0,6-1-4 0,-13-6-18 16,13-8-7-16,0-8-14 0,-7-3 6 15,7 0 7-15,0-11 14 0,0-3 25 16,0-8 20-16,0-4 27 0,0-3 16 16,0-5 13-16,7-1 17 0,-7-2 8 15,7 0 14-15,-1-4 12 0,0 9-1 0,8-1 14 16,-2 4 17-16,1 7 15 0,1 6 19 15,5 6 4-15,0 10 0 0,1 0-9 16,-1 0-8-16,1 7 9 0,0 8-26 0,-1 11-21 16,1 3-13-16,-8 4-21 0,2 3-18 15,-1 5-12-15,-7-5-4 0,1 5-9 16,-1-4-17-16,-6-5-20 0,0-2 3 16,0-9-4-16,0 1-13 0,-19-7 9 15,12-8 3-15,-5-7 18 0,-2 0 9 16,1 0 17-16,7-14 12 0,-1-1 12 0,7-3 10 15,-13-4 8-15,13 0-4 0,0 0-1 16,7-4-7-16,-1-3-5 0,7 3-4 16,0 1-5-16,7-1-8 0,6 1-4 15,-1 6-9-15,9-3-4 0,-2 4-9 0,7-1-7 16,-6 4-23-16,-1 1-20 0,1 0-30 16,-1-1-30-16,-6 0-21 0,1 0-51 15,-1 4-37-15,-14-3-38 0,8-1-25 16,-13 4-12-16,-1-3 22 0,-6-1 88 0,0 1 143 15,0 2 134-15,0 2 84 0,-13 2 67 16,13 8 60-16,-13-11 46 0,0 11 48 16,0 0 17-16,0 3-37 0,0 8-84 15,0 4-81-15,6 4-8 0,-5 6-9 16,-2 5-3-16,14 6-5 0,-12 5-9 0,12 6-15 16,-14-3-23-16,14 8-25 0,-13-5-34 15,13 4-31-15,-13 1-25 0,13-1-4 16,-6-4-26-16,6-2-17 0,-13-2-9 15,13-6-4-15,-14-4 0 0,14-4-8 16,-19-7 4-16,13-3 13 0,-7-12 16 0,6 0 23 16,-6-7 7-16,0 0 22 0,0-11-4 15,0 0 0-15,0-4 12 0,7-3 5 16,6-3-4-16,-14-2 0 0,14 1 0 16,0 0-1-16,0 0-7 0,0 0-15 0,7 4-3 15,0 4 0-15,6 2-25 0,-1 1-35 16,2 11-55-16,5-11-65 0,-6 11-76 15,7 0-136-15,-1-7-203 0,-5 7-47 16,-2 0 9-16,1 0 16 0</inkml:trace>
  <inkml:trace contextRef="#ctx0" brushRef="#br0" timeOffset="30998.88">25998 13023 403 0,'33'-7'584'15,"-1"-4"-3"-15,1 4-6 0,-7 7-16 16,7-11-15-16,-7 11-467 0,0-11-77 0,-6 11-60 15,-1-8-72-15,-5 8-50 0,-8 0-108 16,0 0-155-16,-6 0-117 0,0 0 10 16,0 0 14-16,0 0 28 0</inkml:trace>
  <inkml:trace contextRef="#ctx0" brushRef="#br0" timeOffset="31146.23">26187 13060 399 0,'0'22'550'0,"0"0"5"0,-12 0-1 16,12 7 18-16,0 4-79 0,0 0-327 15,0 4-72-15,0 0-31 0,0 2-16 0,-14-2-17 16,14 4-30-16,0-5-17 0,0 1-43 16,-6-4-67-16,6-4-82 0,0-7-127 15,-7 0-152-15,7-11-112 0,0-4 6 16,0-7 14-16</inkml:trace>
  <inkml:trace contextRef="#ctx0" brushRef="#br0" timeOffset="31829.6">26376 13082 395 0,'40'-41'466'16,"-1"9"0"-16,-1 6 19 0,2 4-40 16,-1 7-170-16,0 8-139 0,0 7 17 15,-7 0 34-15,1 0 30 0,6 7 30 16,-6 12 18-16,-7 3-4 0,7 3-13 16,-7 9-34-16,-1 2-33 0,1 4-53 0,-6 4-50 15,-1 0-57-15,1 4-21 0,-6-1-34 16,-2-2-48-16,-6-5-51 0,1 0-52 15,-7-8-37-15,0-2-48 0,0-8-25 16,-13-3-16-16,1-8-4 0,-8-8-12 0,0-3-22 16,-6 0-23-16,0-11-8 0,0-3-8 15,-6-8 10-15,-1-1 55 0,7-6 97 16,-7 0 142-16,7-4 151 0,0 4 75 16,0-5 80-16,0 6 64 0,7-2 46 15,5 5 39-15,1-1-16 0,0 8-63 0,0 2-106 16,13 6-97-16,-6 10 5 0,6 0-9 15,0 0 17-15,0 3 8 0,-14 12 22 16,14 4-21-16,0 6 29 0,-12 8-12 16,12 0-17-16,-13 8-39 0,13 2-29 0,-13-2-43 15,0 2-4-15,6 2-30 0,0-5-47 16,-5-4 0-16,12-2-55 0,-14-9-22 16,14-6-13-16,-12-9 2 0,12-10 7 15,0 0 17-15,-7 0 23 0,7-22 29 0,0 1 17 16,0-13 20-16,0-2 35 15,0-4 17-15,7-5 25 0,-1 2 21 0,0-5 22 16,1 8 21-16,0-1 12 0,5 5 26 16,2 7 22-16,-1 7 12 0,6 4 13 15,0 10 0-15,1 8 5 0,0 4-13 0,5 3-17 16,2 11-17-16,-7 8-21 0,6 7-21 16,-7-1-27-16,1 9-20 0,-1 3-22 15,-6 0-17-15,1 0-4 0,-8-4-13 16,0 0-18-16,-6-3-11 0,0-4-32 15,0-7-11-15,-20-4-10 0,8-4-7 0,-8-11-1 16,-6-3 9-16,0-4 12 0,0 0 23 16,0-11 29-16,0 0 34 0,0-7 17 15,-1-1 13-15,8 1 16 0,0-4 6 16,6-4-6-16,-1 1-16 0,14-1-30 0,0 4 0 16,0-3-59-16,7 2-61 0,0 5-84 15,12-3-184-15,1 2-200 0,0 4-4 16,5-3-2-16,1 4 15 0</inkml:trace>
  <inkml:trace contextRef="#ctx0" brushRef="#br0" timeOffset="32305.49">27321 13111 194 0,'13'0'582'0,"-6"0"7"16,-1 0-6-16,0 0-20 0,8 0-32 0,-8 4-284 15,0 3-247-15,7-3-51 0,-6 3-77 16,6 0-38-16,-7-2-50 0,0 1-128 16,2 2-160-16,-2-1-40 0,-6 0 23 15,6 4 21-15</inkml:trace>
  <inkml:trace contextRef="#ctx0" brushRef="#br0" timeOffset="33212.05">27412 13386 579 0,'-13'18'589'0,"13"-3"-4"0,-13 0-18 15,13-8 2-15,0 0-32 0,0-7-461 16,6 0-76-16,-6 0 0 0,7-14-38 16,0 3-26-16,-1-4-21 0,6-7-34 0,-4 4-26 15,-2-4-47-15,7-4-71 0,-6 1-93 16,6-1-80-16,-7 0-41 0,7-3 52 15,-6 3 111-15,-1 0 192 0,7 4 126 0,-6 1 76 16,-1 2 79-16,7 4 97 0,-6-2 90 16,6 5 59-16,-1-3-25 0,2 4-75 15,-1 0-161-15,7 4-72 0,6-4-30 16,-7 4-7-16,13-4 2 0,-6 4-11 16,1-1-5-16,5 8-4 0,-6-14-8 0,7 14 4 15,-7-8-9-15,0 8 0 0,0 0 5 16,0 0 4-16,-13 0-5 0,0 8 17 15,-7 3 14-15,-6 3 11 0,0 5 19 16,0 2 20-16,-13 6 9 0,1 5 17 16,-8 1 0-16,-6 4 9 0,-7 7-9 0,1-1-12 15,-7 9-5-15,-1 0-17 0,-5-5-16 16,0 4-10-16,-1 1-16 0,7-8-22 16,-7-4-17-16,13-4 0 0,1-2-13 15,6-9-9-15,7-10-21 0,-1-8-8 0,20-7-9 16,0 0-16-16,0-15-10 0,0-3 17 15,12-4 10-15,8-7 3 0,7-4 10 16,5-4 16-16,1 4 12 0,-1 4 18 16,1 0 13-16,-1 3 17 0,-6 8 13 0,1 7-1 15,-1 11 6-15,0 0 3 0,-13 0-4 16,-1 7-4-16,2 11-9 0,-8 1 0 16,-6 6-13-16,0 1-4 0,0 0-4 15,0-4-13-15,0-1 0 0,0 1-13 16,-6-7-4-16,6 0-9 0,-14-12-7 15,14-3-6-15,-6 0-4 0,6 0-4 0,-13-18-8 16,13-4 3-16,-6 0 9 0,6-7-3 16,0-9 7-16,-14-1 1 0,14-1 4 15,0-8 17-15,0 0 4 0,0-3 13 0,0 4 13 16,0 2 8-16,0 2 17 0,0 2 14 16,14 9 3-16,-8 5 18 0,7 9 0 15,0 7-1-15,6 11-3 0,1 0-6 16,0 4-7-16,5 11-4 0,2 6-14 15,-1 13-4-15,0 6-17 0,6 7-8 0,-5 9-5 16,-1 2-4-16,0 5 0 0,-7-1-13 16,1 0-8-16,0 0-9 0,-1-3-13 15,-6-4-8-15,0-4-5 0,0-7-8 16,-6-8-13-16,-1-6-12 0,-6-8-6 0,6-15-3 16,-6-7-4-16,7 0 8 0,-7-15-8 15,6-10 0-15,-6-8-5 0,7-11 18 16,0-4 26-16,-1-7 20 0,0 1 34 15,2-1 22-15,4 0 17 0,-6 3 25 16,1 4 30-16,0 5 30 0,-1 10 8 0,1 7 1 16,-7 12 4-16,0 14-17 0,0 0-13 15,0 0-13-15,-13 11-12 0,-1 14-30 16,-4 4-34-16,-9 8-9 0,1 0-30 16,0 3-56-16,-7 0-68 0,7 0-76 15,-6-3-136-15,-1 0-152 0,7-8-122 0,6-3 8 16,-5-8 18-16,11-7 28 0</inkml:trace>
  <inkml:trace contextRef="#ctx0" brushRef="#br0" timeOffset="33779.43">29308 12909 56 0,'0'0'603'0,"0"0"11"15,0 12 6-15,0 2-2 0,-14 8 11 16,14 4-156-16,-19 10-367 0,5 5-46 15,2 3-8-15,-2 3-18 0,-5 5-25 0,-1 3-9 16,8-4-39-16,-8 4-64 16,7 0-80-16,-7-3-128 0,7-1-221 0,0-8-104 15,1-6-1-15,-2-4 10 0,1-7 23 16</inkml:trace>
  <inkml:trace contextRef="#ctx0" brushRef="#br0" timeOffset="34022.61">29665 13554 516 0,'26'8'685'0,"-6"-1"-10"15,-7 4-19-15,0-4-22 0,0 4-42 16,-7 0-301-16,-6-2-291 0,7-3-111 16,-7-2-146-16,0 0-122 0,0-1-255 15,0-3-44-15,-13 0 24 0,13 0 23 0,-6-11 44 16</inkml:trace>
  <inkml:trace contextRef="#ctx0" brushRef="#br0" timeOffset="47328.67">17395 14482 65 0,'7'0'254'16,"5"0"-2"-16,-12 0 4 0,8 0-4 0,-8 7-37 16,0-3-34-16,0 6-42 0,0-2-59 15,0 2-33-15,-8 2-9 0,8-1 0 16,-12 3 0-16,-1-3 4 0,6 1 0 16,-6 2 0-16,1-3 1 0,4-1 8 0,-4-2-30 15,-1 4-4-15,6-5-4 0,7 0-5 16,-13-3-4-16,13-1-4 0,0 1-4 15,0-4 0-15,0 0-5 0,0 0-12 16,0 4 13-16,0-4-1 0,6 0 5 16,-6 0 0-16,14 0-1 0,-8 0 5 0,1 3 0 15,5 0-3-15,-4 2 3 0,4 2 0 16,-6 0 3-16,1 1-6 0,0 2 3 16,-1 5 0-16,-6-4 0 0,0 3 3 15,0 2 2-15,0 2 3 0,0-3 1 16,0-1 3-16,-6 4-3 0,6-3 8 0,-14 4-4 15,2-5-1-15,-2 0 1 0,2 2-1 16,-1-2 5-16,-1 1 9 0,2-4 0 16,-8 0-1-16,7-4-4 0,0 0 0 15,0-3 4-15,0 0-3 0,0-4 3 0,-1 0-8 16,2 0-8-16,-1-11-5 0,6 0 0 16,-6 0 0-16,13-8 1 0,-12 1-5 15,12-4 0-15,-14-3 0 0,14-1 0 16,-13-7 0-16,13 0 0 0,0 0 0 15,0-4 0-15,0 1 0 0,0-5-5 0,0 4 5 16,7 1 0-16,5-4 0 0,-4 3-4 16,11-3 4-16,0 7 0 0,0 0-4 15,15 4 0-15,-2 3-1 0,1 7 1 16,6 8 0-16,-1 11 0 0,9 0-9 16,-2 0 0-16,7 4 0 0,-7 14 0 0,1 13 5 15,-7 1-4-15,-6 12 3 0,-1 3 5 16,-6 8 12-16,-6 4 17 0,-13 0 14 15,-1 3 11-15,-6 0 19 0,0 0 3 0,-13 1 0 16,-7-8 9-16,0-4-1 0,-5-4-8 16,-7-6-3-16,-8-4-19 0,7-8-11 15,1-7-26-15,-7-4-13 0,7-11-9 16,-1-3-21-16,7-4-30 0,0 0-29 16,-1-11-30-16,9-4-38 0,-2-2-80 0,7-6-169 15,-1-2-109-15,14-5 5 0,-6 1 20 16</inkml:trace>
  <inkml:trace contextRef="#ctx0" brushRef="#br0" timeOffset="49012.78">15988 10539 169 0,'7'-10'431'15,"0"2"2"-15,-7-3 1 0,0 4-63 16,0-4-96-16,0 4-152 0,-14-4-47 0,14 3 0 16,-12 8 0-16,-2-11-4 0,8 11 9 15,-7-7-13-15,0 7-4 0,-6 0-9 16,5 0-12-16,-5 0-10 0,-1 3-3 16,0 8-4-16,1 5-5 0,0 2-13 0,-8 4 5 15,1 7 0-15,-6 7-5 16,5 1 1-16,-5 7 4 0,-1 4-5 0,1 7 5 15,-1 0 4-15,1 7 0 0,-1 3 4 16,1 5 13-16,-1 7 1 0,7 0 7 16,-6 4 1-16,12 3 4 0,-5 0-5 0,11 1-4 15,-5-1 1-15,12 0-5 0,7 1-13 16,-13 2 5-16,13-2-9 0,0 2 4 16,0 1 5-16,6-4 0 0,1 1 12 15,6-1 5-15,0 0 4 0,7-3 8 16,-1-1-4-16,7 1 5 0,0 0-5 0,7-1-8 15,-1 5 4-15,1-5-17 0,7 1-5 16,-2-1 1-16,1-3-17 0,7-4 8 16,-1-3-8-16,1-1-1 0,0-6 1 0,0-1-5 15,-1-3 0-15,-6 0 13 0,7-8 5 16,-7 4-5-16,-1-8 5 0,-5-3 7 16,7 1 10-16,-8-5 0 0,1-4 4 15,-1 1 3-15,-6 0-7 0,0-4-5 16,7 3-3-16,-8-7 3 0,1 1-13 0,1-1-12 15,-7-3-5-15,6-1-4 0,-1-6 0 16,1-1-13-16,-6 1 1 0,6-9-6 16,1 2 1-16,-9-2-9 0,9-2 5 15,-7-1 4-15,-2 0-1 0,2-3 1 0,0-4 9 16,-1 4 3-16,1-1 2 0,-7 2 3 16,0-5 0-16,-6 3 3 0,5 0-3 15,-12-3 9-15,7 4 0 0,0-4-1 16,-7 4 1-16,0-4-14 0,0 0 5 15,0 0-17-15,0 0-30 0,0 0-34 0,-7-8-56 16,7 8-82-16,-13-11-75 0,0 0-159 16,6-3-218-16,-6-1-15 0,1-3 20 15,4 0 27-15</inkml:trace>
  <inkml:trace contextRef="#ctx0" brushRef="#br0" timeOffset="49445.81">16744 13943 219 0,'0'0'457'0,"0"0"9"0,0-7-2 15,0 7 5-15,0 0-173 0,0 0-236 0,0 0-5 16,0 0 8-16,0 3-12 0,0 1 4 15,0 6 1-15,7 2 7 0,-1 2 1 16,0 5-13-16,1 3-8 0,6-4 7 0,0 8-11 16,0-1-5-16,6 1 4 15,-5 4 5-15,6-2-9 0,-1-1 8 0,0 2 14 16,-6-4-5-16,7 1-4 0,-1 3 8 16,-5-2 13-16,4-2-4 0,-4 0 9 15,-1 4 8-15,-6-7 13 0,-1 4 5 0,1-3 3 16,-7 2 18-16,0-7-1 0,0 4 2 15,0-7 7-15,-7 3-3 0,7-4-9 16,-20-3-22-16,8 0-12 0,-8 1-5 16,0-8-38-16,-5 3-17 0,-2-4-22 15,-5 1-13-15,-8 3-43 0,1-3-47 16,-13 3-52-16,1 4-51 0,-2 0-94 0,-6 4-90 16,-6-1-207-16,0 5-147 0,0-1 25 15,-6 4 32-15,5-3 36 0</inkml:trace>
  <inkml:trace contextRef="#ctx0" brushRef="#br0" timeOffset="-193568.97">2611 13511 332 0,'-20'0'360'15,"8"0"-27"-15,6 0-34 0,-8 3-68 16,1-3-113-16,0 0-97 0,0 0-12 0,7 0 7 16,-8 0-7-16,2 0-1 0,5-7 1 15,7 7 4-15,-13-15-1 0,13 8 5 16,0-4 0-16,-13-1 4 0,13 5-4 15,0-7 4-15,0 7 9 0,0-4 12 16,0 11 4-16,6 0 18 0,-6 0-5 16,7 4 0-16,-7 14 1 0,6 8 3 0,1 14-8 15,-7 7-29-15,13 13-26 0,-7 8-17 16,8 5-76-16,-2 8-259 0,1 4-103 16,1 3 0-16,6-4-7 0,-8-4-6 15</inkml:trace>
  <inkml:trace contextRef="#ctx0" brushRef="#br0" timeOffset="-193004.48">2703 13192 265 0,'-27'0'444'16,"7"0"-2"-16,2 0 0 0,4 0-3 0,1 0-227 15,13 0-212-15,0-8-4 0,0 8-13 16,7-11 0-16,-1 11-13 0,14-14-16 15,-1 6-34-15,7 8-153 0,6-11-197 16,1 11-4-16,13-10 2 0,-7 10 9 0</inkml:trace>
  <inkml:trace contextRef="#ctx0" brushRef="#br0" timeOffset="-192785.77">2735 14192 349 0,'0'48'470'16,"0"-5"1"-16,0-2-3 0,0-4-3 16,6-5-215-16,1 1-250 0,13-7-26 15,-2-4-37-15,16-3-52 0,-2-9-206 16,7 1-148-16,6-4-2 0,2-3 0 0,5-4 6 15</inkml:trace>
  <inkml:trace contextRef="#ctx0" brushRef="#br0" timeOffset="-191687.78">7457 12888 6 0,'-13'3'464'0,"-1"-3"-2"0,2 4 1 16,5 1-7-16,-6-5 1 0,7 3-373 15,6-3-79-15,-13 0-5 0,13 0-9 16,0 0 1-16,0 0-1 0,0 0 1 15,0-12-1-15,0 12 9 0,0 4-9 0,13-4 18 16,6 5-9-16,-6-2 0 0,7 0 0 16,-1 5-4-16,1 3 4 0,0-1 4 15,-1 9 0-15,0-1-4 0,8 8 13 0,-8 3-9 16,0 8 9-16,1 3 8 0,-1 7-4 16,1 9 4-16,0 2 5 0,-7 5-9 15,7-1 4-15,-8 3-4 0,8-2-4 16,-7 3-1-16,-1-4-3 0,2 0-1 15,-8-2 5-15,1-6 0 0,0-7 4 16,-7 2 4-16,0-14 4 0,0 2 10 16,0-7 7-16,-7-4 5 0,7-1-5 0,-19-7-4 15,5 1 1-15,1-5-9 0,-7 1-10 16,2-7-11-16,-2 2-9 0,0-2-9 16,1-5-11-16,-1 1-23 0,-6-1-12 15,7-3-9-15,-1 0-4 0,0 0-4 0,-6 0 4 16,7 0 9-16,5 0 12 0,-5 0 13 15,6-7 26-15,-6 7 16 0,5 0 17 16,8 0 14-16,6 0 16 0,-13-11 8 16,13 11 5-16,0 0-4 0,0 0-13 15,7-10-21-15,-1 10-30 0,7-12 0 0,13 12-73 16,0-14-207-16,0 3-228 0,7 0-2 16,6 0-8-16,-7-4-2 0</inkml:trace>
  <inkml:trace contextRef="#ctx0" brushRef="#br0" timeOffset="-189894.16">1263 12701 135 0,'13'-15'415'0,"0"8"0"0,0-4-2 15,7 4 1-15,0-4-182 0,-2 0-232 0,2 0-4 16,7-5-18-16,-1 6-20 0,-7-5-80 15,1 1-165-15,-1 0-130 0,0-2 1 16,1 9 1-16</inkml:trace>
  <inkml:trace contextRef="#ctx0" brushRef="#br0" timeOffset="-189354.49">1452 12455 211 0,'-13'11'402'0,"-7"5"1"0,8-2 5 15,4 7-83-15,-4 9-169 0,12 0-143 0,-13-2 0 16,13 6-5-16,-7-1-3 0,7 0-5 16,0-4-5-16,0 4-3 0,0 0-5 15,0-4-4-15,13 0 4 0,-6-3-7 16,5-7-2-16,8-5 5 0,0-3-4 16,-1-4 5-16,1-7 3 0,0 0 0 0,-1 0 5 15,1-14-1-15,0 2 5 0,-2-2 0 16,2-4-5-16,-1-1 5 0,1-6 0 15,0-1 4-15,-7 1 17 0,0-1-9 16,-6 0 5-16,-1 1 4 0,0-1-1 0,0 8 10 16,-6-1-1-16,0 5 5 0,0 2-5 15,0 12 1-15,-12 0-14 0,12 0 5 16,-13 0-4-16,13 5-1 0,-13 9-3 16,13 1-9-16,-13 3 0 0,13 4-9 0,0-4-3 15,0 4-18-15,6-4-4 0,1 1-8 16,-1-4-17-16,1-1-17 0,6-6-8 15,7-5 0-15,-8-3-1 0,1 0 5 16,7 0 9-16,-8 0 7 0,2-11 9 16,-1 0 21-16,-6 0 14 0,-1-4 32 15,1 0 39-15,-1 5 16 0,-6-5 5 0,0 4 4 16,0 0 4-16,0 4 4 0,0 7 5 16,0-11 4-16,0 11-17 0,0 0-30 15,0 0-8-15,0 4-4 0,0 3-5 0,0 4-7 16,6 0-14-16,1 4-8 0,6 2-4 15,0-2-22-15,0 4-11 0,7-4-23 16,-1-4-41-16,1 0-60 0,-1-8-66 16,7 1-60-16,-6-4-19 0,6 0-34 15,0-15 9-15</inkml:trace>
  <inkml:trace contextRef="#ctx0" brushRef="#br0" timeOffset="-189052.84">2220 12554 27 0,'20'-40'335'15,"-1"0"4"-15,-5 3 1 0,-2 1-16 16,-5 6-50-16,6 1-79 0,-13 7-132 0,6 3-38 15,-6 9-8-15,0 10-12 0,0 0 3 16,0 0-4-16,-12 0-4 0,12 3-4 16,-14 8-4-16,2 4-5 0,5 3-4 15,7 1 0-15,-13 3-4 0,13 0 0 0,0-1-9 16,0 1-3-16,0 4 11 0,0-4 1 16,6 0 0-16,1 0 9 0,0 1-1 15,5-5 9-15,2-1 8 0,-8-2 12 16,7 0 18-16,0-4 5 0,0 0-2 0,-7-4 2 15,2 1-2-15,-2-1-3 16,-6-3-4-16,0-1-1 0,0 1-7 0,0 3-14 16,-20-3-4-16,7 7 1 0,0 0-1 15,-6 0-8-15,-1 3-5 0,-6 1 1 16,-7 0-1-16,7 3-16 0,-6 1-9 0,5-5-4 16,-5 4-30-16,6-7-71 0,0 0-152 15,0-7-109-15,6-4 1 0,0 0-3 16</inkml:trace>
  <inkml:trace contextRef="#ctx0" brushRef="#br0" timeOffset="-188861.53">2403 12075 345 0,'20'14'390'0,"-1"4"-4"0,0 8-15 15,-6 11-76-15,7 7-121 0,-7 11-174 16,0-1-5-16,0 5-16 0,0 3-42 16,0 5-115-16,-7-9-176 0,8 1-62 0,-8-8 0 15,0 0 6-15</inkml:trace>
  <inkml:trace contextRef="#ctx0" brushRef="#br0" timeOffset="-188600.04">2761 12210 152 0,'13'-44'419'0,"7"11"9"0,-8 4-11 15,2 11-12-15,-1 7-206 0,-13 11-199 0,6 0 0 16,-6 0-13-16,0 11-17 0,-13 7-8 16,0 0 4-16,0 8-8 0,-1-1 21 15,-4 9 4-15,4 2 9 0,-5 1 12 16,5-1 13-16,2 5 17 0,-1-5-1 0,0 4 10 15,13-7-18-15,-13 4-4 0,13-4 5 16,0-4-14-16,6 0-7 0,1-2-5 16,6-2-9-16,6 1-42 0,1-4-114 15,6-1-243-15,-7-2-5 0,7-5-3 0,1-3-3 16</inkml:trace>
  <inkml:trace contextRef="#ctx0" brushRef="#br0" timeOffset="-188272.05">1367 13361 391 0,'20'-15'444'0,"6"3"-6"0,13 1 5 15,7-3-4-15,5 0-362 0,14-4-77 16,14-5-43-16,-2 1-96 0,15-3-267 15,6-5-16-15,6 1-11 0,0-8 6 16</inkml:trace>
  <inkml:trace contextRef="#ctx0" brushRef="#br0" timeOffset="-187271.19">3686 13330 228 0,'0'4'452'0,"0"1"6"16,-7 2-3-16,7-3 2 0,-19 3-174 15,13 0-241-15,-8 4-3 0,1 0-19 0,0 0-15 16,-6 7-5-16,-1 8-5 0,0-1-11 16,7 9-1-16,-6 2-9 0,0 4-12 15,5 5-4-15,1 2-21 0,0 1-18 16,0 0-46-16,7-5-122 0,-8 1-156 15,14-7-29-15,-12-4 2 0,12-4 9 0</inkml:trace>
  <inkml:trace contextRef="#ctx0" brushRef="#br0" timeOffset="-187053.47">3451 13462 144 0,'13'-32'406'0,"-6"3"1"15,6 7 10-15,0 4-21 0,0 3-142 16,0 15-208-16,0 0 1 0,6 0-9 16,-5 4-4-16,6 14 0 0,-2 11 0 0,2 8-17 15,-1 9-17-15,7 10-5 0,-6 3-20 16,7 7-30-16,-1 3-42 0,6 1-102 16,-7-1-185-16,2 5-54 0,-7-8 1 15,-1-4 5-15</inkml:trace>
  <inkml:trace contextRef="#ctx0" brushRef="#br0" timeOffset="-186906.63">3712 14111 324 0,'-26'-22'431'16,"6"1"2"-16,0 1-2 0,1 6-5 16,6-4-261-16,13 3-165 0,0 4-13 15,0-3-8-15,0-1-25 0,7-3-39 0,6 0-101 16,7-5-203-16,-8 1-40 15,14 0 1-15,1 1 5 0</inkml:trace>
  <inkml:trace contextRef="#ctx0" brushRef="#br0" timeOffset="-186652.56">4838 13748 378 0,'14'20'457'0,"-8"-6"-7"0,7 4-16 0,-7 4-23 15,-6 0-276-15,8 3-135 0,-8 4-258 16,0-2-198-16,0-2-3 0,0 1 1 15,-8-4 1-15</inkml:trace>
  <inkml:trace contextRef="#ctx0" brushRef="#br0" timeOffset="-186324.88">5509 13346 362 0,'0'0'453'0,"0"4"0"0,7-1 3 16,-7 1-4-16,6 3-223 0,-6 0-229 0,7 8-13 15,-7 3-21-15,7 1-29 0,-7 6-47 16,6-2-127-16,0 2-181 0,-6 1-29 16,7-1-2-16,0-3 9 0</inkml:trace>
  <inkml:trace contextRef="#ctx0" brushRef="#br0" timeOffset="-185904.13">5522 13269 240 0,'-13'-37'415'0,"13"1"1"0,0 2-4 0,-13 5 2 16,13 4-224-16,7 2-177 0,-7 6-4 15,6 2-5-15,7 0 0 0,1 4-4 16,-2 3 0-16,8 8 4 0,-1-14-4 15,1 14-4-15,0 0 4 0,6 0-13 0,-7 0 1 16,1 4-13-16,-1 3-14 0,-6 4-8 16,0 3-12-16,-7 1-12 0,2 7 3 15,-8 0 9-15,0 4 21 0,0 3 17 16,-20 0 21-16,13 1 21 0,-6-4 12 0,0 3 14 16,1-3 12-16,-2-5 1 0,8 2 3 15,6-5-8-15,-13-4-17 0,13-3-9 16,0-7-3-16,6 3-5 0,1-7 0 15,5 0-4-15,2 0 4 0,-2 0-8 0,8 0-13 16,-1 0 8-16,1 0 9 0,0 4-12 16,-1-4-5-16,-5 7 0 0,-2 4-5 15,-5 4 1-15,-7 3-4 0,0 0-1 16,0 8 5-16,0 4-9 0,-13-1-12 16,0 4 8-16,0 1-13 0,-6 1-12 0,-1-2 0 15,-6 0-30-15,6 0-84 0,-5-7-157 16,5-1-95-16,0-10-8 0,1 0 9 15</inkml:trace>
  <inkml:trace contextRef="#ctx0" brushRef="#br0" timeOffset="-185737.98">5992 13618 269 0,'19'6'440'0,"7"2"6"15,-6 3-16-15,-1 3-17 0,1 1-205 16,-8 3-208-16,2 0-80 0,-2 1-145 16,2-1-189-16,-8-4-23 0,1 2 0 0,-1-6 1 15</inkml:trace>
  <inkml:trace contextRef="#ctx0" brushRef="#br0" timeOffset="-185435.78">7079 13089 408 0,'6'0'461'0,"-6"0"10"16,0 0-3-16,0 0-11 0,-6 4-241 15,-8 7-177-15,2 7-1 0,-1 5-30 0,-7 2-8 16,8 5 0-16,-8 5 0 0,6-1-8 16,2 6-5-16,12 1 0 0,-13-1-8 15,13 0 4-15,0 1-17 0,6-1-21 16,1-7-42-16,5-1-136 0,2-6-215 0,6-4-16 16,-1-7 6-16,7-8 5 0</inkml:trace>
  <inkml:trace contextRef="#ctx0" brushRef="#br0" timeOffset="-185321.31">7821 13229 269 0,'27'-11'88'0,"-15"0"-80"0,2 4-8 16,-8 7 0-16,-6-12-50 0</inkml:trace>
  <inkml:trace contextRef="#ctx0" brushRef="#br0" timeOffset="-184270.22">3327 14225 215 0,'7'0'419'0,"-7"0"5"0,0 0-3 16,0 0-15-16,6 0-204 0,-6 0-172 0,7 0-4 15,0 4-1-15,-1-4 0 0,8 3 18 16,-2 5 3-16,8-1-3 0,5 4 7 15,8 7-3-15,0 0-5 0,6 1-8 16,6 4-4-16,1-2 0 0,6 1-22 16,0 0-8-16,7 0 0 0,-7-4-4 0,7 0-9 15,0-7-4-15,-2 1-8 0,-4-12-1 16,6 0-4-16,-7 0-7 0,-1-12 7 16,2-2 4-16,-7-8 9 0,-1 0 9 15,7-7 12-15,-13-1 17 0,7-3 1 0,-7 4 16 16,0 0 8-16,7-1-3 0,-13 5 16 15,5 2-3-15,1 5 3 0,0 7 4 16,-7 11-12-16,8-7 4 0,5 7-16 16,-6 4-1-16,7 3-8 0,-1 7-22 0,8 2-4 15,-1 2-4-15,1 0-12 0,-2 0-22 16,8-3-9-16,-7 0-12 0,7-5 4 16,0-2-12-16,-8-5-1 0,8-3 4 15,-7 0 9-15,1-7 5 0,-8-4 16 0,7-3 9 16,-7-8 13-16,-5 0-5 15,5-1 13-15,-6-2 8 0,1-4 13 0,-1 3 9 16,6 0 0-16,-6 1 12 0,7 3 1 16,0 3 12-16,-1 5 0 0,7 0 4 15,0 2-3-15,0 12-10 0,0-7-7 0,7 7-5 16,0 0-9-16,-1 0-12 0,0 3-13 16,1 1-17-16,0 3-21 0,-1 4-22 15,-5-3-16-15,6 3-22 0,-8-1-25 16,1-2-30-16,1 0-67 0,-8-6-114 15,7 2-122-15,-13 1-19 0,0-5 17 0,1 0 19 16</inkml:trace>
  <inkml:trace contextRef="#ctx0" brushRef="#br0" timeOffset="-183535.8">3295 12624 240 0,'0'0'478'0,"0"0"-3"0,0 0 5 16,0 0 2-16,0-12-11 0,13 12-455 15,0-14-3-15,6 3 0 0,7-3-5 16,1-5-8-16,5-3 5 0,7-3 3 0,1 0-3 16,5-5-10-16,1 0 1 0,13 1-26 15,-8 3-25-15,8-3-38 0,-1 0-81 16,-5 3-241-16,-8 4-66 0,1-3-7 15,-13 6 5-15</inkml:trace>
  <inkml:trace contextRef="#ctx0" brushRef="#br0" timeOffset="-183320.37">3940 12049 340 0,'-14'-15'462'0,"2"4"4"0,-1 4-2 0,-1 7-3 16,2 0-185-16,-2 0-242 0,8 0-5 15,-7 7-12-15,7 8-8 0,-8 0-9 16,8 3 0-16,0 4-9 0,6 0 5 16,-14 7 0-16,14 7-14 0,0 5-11 0,-12 7-14 15,12-1-7-15,-14 4-26 0,14 4-26 16,-13 5-89-16,1-6-168 0,-2 1-87 16,8-4 4-16,-7-3 6 0</inkml:trace>
  <inkml:trace contextRef="#ctx0" brushRef="#br0" timeOffset="-183153.46">3614 12661 349 0,'0'-37'415'16,"0"0"14"-16,7 4-12 0,-7 4-58 0,6 4-152 15,1 7-151-15,-1 6-14 0,8 12 0 16,4 0 0-16,2 0-3 0,0 8-22 16,5 3-17-16,2 3-5 0,5 5-24 15,8 2-43-15,-1 1-73 0,6 4-206 16,1-1-100-16,-1-2-3 0,8 2-4 15,-8-3 19-15</inkml:trace>
  <inkml:trace contextRef="#ctx0" brushRef="#br0" timeOffset="-182904.28">4390 12697 340 0,'0'-11'453'0,"-14"0"-3"0,14 4 1 16,0 7 1-16,6-7-184 0,-6 7-239 15,8 0-12-15,4 0-4 0,-5 0 0 0,6 0-5 16,6 0 9-16,1 0 0 0,6-11 4 16,0 11-4-16,0 0-4 0,13-8 4 15,-6 8-4-15,6 0 0 0,6-10-5 16,-5 10-8-16,-2-11-8 0,1 11-5 0,1-12-17 16,-1 12-17-16,-7-11-12 0,1 11-22 15,-1 0-20-15,-5 0-44 0,-1 0-129 16,0 0-165-16,-7 0-16 0,-6 4 10 15,6-1 27-15</inkml:trace>
  <inkml:trace contextRef="#ctx0" brushRef="#br0" timeOffset="-182619.36">5314 12470 382 0,'19'-18'420'16,"-5"-1"-4"-16,-1 1-28 0,-1 4-76 0,-5 3-143 15,6 0-130-15,-7 3-14 0,2 1-4 16,-2 0 4-16,0 7-8 0,1-11 1 15,6 11-1-15,0 0 3 0,-1-11 2 16,8 11-5-16,0 0 0 0,-1 0-9 16,7 0-4-16,7 0-4 0,-7 0 4 0,6 0 0 15,1 0-4-15,-1 0 0 0,-5 0 5 16,-1 3-5-16,0 5 4 0,-7-1 5 16,1 0-1-16,-14 4 1 0,1 4 3 15,-7 3 1-15,0 5-4 0,0 2 8 0,-13 5-9 16,0-1 4-16,-7 3-3 0,-6 2 0 15,0-6-9-15,0 6-9 0,1-5-33 16,-2 0-43-16,1 1-122 0,0-5-237 16,0-6-7-16,7-1-4 0,-1-11-2 15</inkml:trace>
  <inkml:trace contextRef="#ctx0" brushRef="#br0" timeOffset="-182168.68">6610 11914 273 0,'19'0'487'0,"1"0"-4"0,0 0 2 0,-7 3-3 16,-1 4 2-16,2 4-447 0,5 8-19 15,-12 6-18-15,6 5 0 0,-1 5 0 16,-4 10 0-16,-2 6 4 0,-6 8 0 0,6 0-4 16,1 6 0-16,0 2 4 0,-1 2 1 15,0-3 3-15,1-4-8 0,-1-7 4 16,-6 0-8-16,0-11 0 0,0-3-13 16,0-12-25-16,0-7-18 0,-6-8-38 15,6-14-71-15,-19 0-165 0,5 0-144 0,2-14-15 16,-8-4 10-16,0-8 18 0</inkml:trace>
  <inkml:trace contextRef="#ctx0" brushRef="#br0" timeOffset="-182037.25">6597 12466 382 0,'-13'-39'466'0,"7"2"-3"0,6 4 1 15,-14 4-33-15,14 10-173 0,-12 4-199 16,12 15-20-16,-20 0-22 0,7 4-17 16,0 10-4-16,-6 6-26 0,-1 5-21 15,0 8-25-15,-5-1-64 0,-2 1-220 16,1 8-104-16,0-5-3 0,0 1 5 0,0-4 5 15</inkml:trace>
  <inkml:trace contextRef="#ctx0" brushRef="#br0" timeOffset="-181870.16">6636 12276 135 0,'66'-33'574'0,"-9"7"2"0,2 8-2 16,0 4 6-16,-7 6-7 0,-7 8-134 15,1 0-439-15,-1 3-25 0,-5 8-120 0,-7 8-187 16,-1 3-242-16,-6-4-6 0,-7 1 3 16,1-1-3-16,-7 0 10 0</inkml:trace>
  <inkml:trace contextRef="#ctx0" brushRef="#br0" timeOffset="-180012.13">2553 13309 152 0,'-14'7'277'0,"1"5"-22"15,1-10-7-15,5 7-42 0,-6-9-17 16,0 0-37-16,0 0-46 0,6 0-52 16,7-9-20-16,-12 9 4 0,12-10 4 15,0 2 0-15,0-2-3 0,0-1 7 0,6 0-4 16,0 0-3-16,1 0-2 0,6 0 2 16,0-4-9-16,0 4-10 0,6 0-3 15,1 1-4-15,7 2-13 0,-9-4 0 16,2 12-13-16,7-7-16 0,-9 7-14 15,2 0-37-15,7 0-119 0,-15 0-180 0,8 0-21 16,-7 4-7-16,-7 3 9 0</inkml:trace>
  <inkml:trace contextRef="#ctx0" brushRef="#br0" timeOffset="-179687.39">2624 13330 190 0,'-19'0'381'0,"5"4"-7"0,2 1 5 15,6-5-59-15,-8 3-130 0,14 1-169 16,-13-4-13-16,13 4-3 0,0-1-5 0,0 1 4 16,0 0 0-16,0 3 13 0,0 4 0 15,0 0 8-15,7 3 4 0,-1 5 10 16,0-1 8-16,2 3-1 0,-2 6 1 16,0 2-1-16,0 4-12 0,1 3 4 15,0 5-8-15,-1 3-1 0,1 3-16 0,-1 9-5 16,-6-2 1-16,6 5-1 0,2 6 5 15,-8 2-4-15,6-1 3 0,0-4-7 16,0 4 7-16,1-4-12 0,0-7 9 0,6 0-1 16,0-7-3-16,0-12-2 0,7-3-6 15,5-7-10-15,-5-8-17 0,12-10-21 16,-5-8-46-16,5 0-162 0,1 0-188 16,-1-19-4-16,7-3 6 0,-7-3 1 15</inkml:trace>
  <inkml:trace contextRef="#ctx0" brushRef="#br0" timeOffset="-177904.28">3542 13459 311 0,'0'0'390'0,"0"0"1"15,0 0 0-15,0 0-66 0,0 0-194 0,-12 0-109 16,12 0 3-16,-7-11-4 0,7 11 4 15,-13-7 1-15,13 7 8 0,-6 0 12 16,6 0 1-16,0 0 0 0,-14 7 3 0,14 7-4 16,0 9 1-16,-6 3-8 0,6 7-2 15,-13 7-15-15,13 4-14 0,-13 3-8 16,13 5-8-16,-13 6-18 0,13 5-12 16,-6-1-17-16,6 0-8 0,-20 4-26 15,20-7-63-15,-13-1-140 0,13-3-142 0,-7-11 0 16,7-4 14-16,0-7 10 0</inkml:trace>
  <inkml:trace contextRef="#ctx0" brushRef="#br0" timeOffset="-177670.93">3672 13437 161 0,'7'-25'389'15,"6"6"10"-15,0 5 5 0,-6 14-12 16,6-8-160-16,-7 8-172 0,8 4-14 16,-8 7 5-16,0 7 12 0,1 5-16 15,-1 2-9-15,1 8-4 0,6 4-9 0,-7 6-12 16,0 1-13-16,8 8 0 0,-1 3-29 16,-6 0-44-16,6 3-62 0,-7 4-153 15,0-3-146-15,1 0 1 0,0-4-8 16,-7 0 18-16</inkml:trace>
  <inkml:trace contextRef="#ctx0" brushRef="#br0" timeOffset="-177479.3">3484 14027 252 0,'-20'-14'466'0,"7"-1"0"0,1 7-6 15,12 8-4-15,-14-11-36 0,14 11-420 16,0 0-9-16,6 0-12 0,2 0-47 0,4 4-46 16,1 0-132-16,0-1-193 0,7 2-21 15,6-2 6-15,0-3 10 0</inkml:trace>
  <inkml:trace contextRef="#ctx0" brushRef="#br0" timeOffset="-176746.08">3374 13979 215 0,'-14'0'414'0,"8"0"7"15,6-7-9-15,-20 7-2 0,20-11-178 16,0 11-206-16,0-11-1 0,0 11 0 16,0-14-8-16,6 6 0 0,1 1 1 15,6 0 2-15,1-5-3 0,5 6 0 0,0-2 0 16,8-3-4-16,5-3-9 0,1 2-4 15,-7-2-12-15,13-1-22 0,-7-4-30 16,1 9-54-16,-1-5-179 0,1 1-133 0,-1 2-3 16,-6-2 0-16,1 3 6 15</inkml:trace>
  <inkml:trace contextRef="#ctx0" brushRef="#br0" timeOffset="-176387.55">3672 13330 202 0,'0'0'427'0,"0"0"-2"0,0 0-4 16,0 0 9-16,0 0-116 0,7 0-281 0,-7 0-11 16,7 4-1-16,-7 8-8 0,13-1-1 15,-7 11 1-15,1 3-5 0,6 5-4 16,-1 10-4-16,8 8-12 0,0 3-18 0,-1 8-24 15,7 3-91-15,1 3-265 0,-1 2-28 16,6 3 1-16,-5-5 4 0</inkml:trace>
  <inkml:trace contextRef="#ctx0" brushRef="#br0" timeOffset="-151854.98">1758 16130 198 0,'0'0'289'16,"6"-11"-24"-16,-6 11-22 0,0 0-33 16,0 0-37-16,0 0-38 0,0 0-63 0,0 0-43 15,0 4-24-15,0 3-5 0,0 0 0 16,-6 1-9-16,6 2-4 0,0 2 1 15,0 2-5-15,-13 1-13 0,13-4-16 16,0 4-26-16,0-4-21 0,-7 0-33 16,7-4-47-16,0 0-74 0,0-7-68 0,0 0 1 15</inkml:trace>
  <inkml:trace contextRef="#ctx0" brushRef="#br0" timeOffset="-151588.44">1934 16013 290 0,'0'4'310'0,"0"3"-28"0,0 3-26 15,-14 1-54-15,2 5-55 0,5-2-62 16,-6 4-72-16,0-3-9 0,0 3 0 16,0 1 0-16,0-1-4 0,0 0 0 15,0 1-4-15,7-5 4 0,-8-3-4 0,2 0-9 16,4 0 0-16,8-3-3 15,-12-5-5-15,12-3-26 0,0 0-8 0,-13 0-4 16,13 0-4-16,0-11 0 0,7 4 8 16,-7-4-4-16,6 4 5 0,0-4 3 15,0-4 5-15,2 3-21 0,-2 2-47 0,0 3-62 16,1-5-63-16,0 6-21 0</inkml:trace>
  <inkml:trace contextRef="#ctx0" brushRef="#br0" timeOffset="-145737.41">2709 15243 265 0,'-6'8'424'0,"6"-5"4"0,0 1 2 16,-7 0-25-16,7-1-181 0,0-3-181 0,0 0-13 16,-13 0-14-16,13 0 1 15,0 0-13-15,0 0-4 0,0 0 0 0,0 0-8 16,6 0-13-16,1 0-9 0,0 0-8 15,5 0-21-15,2 0-17 0,5 0-5 16,1 4-58-16,-8-4-115 0,8 0-133 0,0 4-17 16,-1-4 6-16,-6 3 8 0</inkml:trace>
  <inkml:trace contextRef="#ctx0" brushRef="#br0" timeOffset="-145454.72">2852 15383 94 0,'-13'3'259'16,"13"0"-12"-16,-13 2-8 0,13-2-3 16,-13 1-26-16,13 0-28 0,-7-1-39 0,7 5-34 15,0-1-45-15,-12 1-26 0,12 2-4 16,0 5 8-16,0 3 5 0,-8 1-5 16,8 3-4-16,0 7 0 0,-6 0-13 15,6 0 1-15,0 8-5 0,0 0-4 16,0-1-13-16,0 1-4 0,0-4 0 0,0 4 0 15,0-5 4-15,0-2-4 0,6-1 0 16,2-3 0-16,-2-5-4 0,7-2 0 16,0-4-9-16,6-4-16 0,1 0-18 0,0-4-59 15,6 0-181-15,-1-7-126 0,-5 4-4 16,7-4 2-16,-1 0 5 0</inkml:trace>
  <inkml:trace contextRef="#ctx0" brushRef="#br0" timeOffset="-144598.53">2721 15204 273 0,'-12'3'386'0,"12"1"0"15,0-1 2-15,0 1-72 0,0-1-160 16,0-3-143-16,0 0-4 0,0 0-9 15,0 0 0-15,0 0-5 0,6-7 5 16,0 7 0-16,8-10-8 0,-1 10-13 0,0-12 13 16,0 6-22-16,7-6-17 0,6 4-101 15,-7-3-197-15,1 0-34 0,-1 4-7 16,7-4 9-16</inkml:trace>
  <inkml:trace contextRef="#ctx0" brushRef="#br0" timeOffset="-144288.46">2813 15251 378 0,'7'3'386'0,"-7"5"-4"0,0 3-19 16,6 0-102-16,-6 7-168 0,0 0-93 16,0 8-12-16,0 7-31 0,0 0-92 15,0 7-160-15,0 1-84 0,-13 6-3 16,13 4 5-16</inkml:trace>
  <inkml:trace contextRef="#ctx0" brushRef="#br0" timeOffset="-143830.12">2813 15097 35 0,'0'0'389'16,"7"7"9"-16,-7 8-2 0,0 7 0 16,0 3-122-16,6 9-201 0,-6 5-73 0,0 9-9 15,7 8-16-15,-7-2-43 0,0 5-109 16,0 3-181-16,0 1-38 0,0-1 1 16,6 0-3-16</inkml:trace>
  <inkml:trace contextRef="#ctx0" brushRef="#br0" timeOffset="-143415.36">2780 15048 135 0,'0'-10'381'0,"0"10"-3"0,0 0 1 16,0 0-59-16,0 0-121 0,-12 7-162 16,12 5-37-16,0 2-4 0,-7 4-4 0,7 8-22 15,0 3-21-15,0 8-71 0,0 3-148 16,0 8-92-16,0 3-7 0,0 8 0 15</inkml:trace>
  <inkml:trace contextRef="#ctx0" brushRef="#br0" timeOffset="-143003.96">2768 15174 115 0,'0'-11'351'0,"0"0"2"15,0 0-9-15,0 3-37 0,0 8-36 0,0-11-85 16,0 11-106-16,0-10-37 0,0 10-10 16,0 0-7-16,6-8-9 0,-6 8-9 15,0 0-8-15,6 0 4 0,0 0-8 16,8 0-21-16,-8 0-22 0,14 0-8 15,-7 0-38-15,7 4-152 0,6 0-151 0,-7-1-16 16,7-3 9-16,0 4-7 0</inkml:trace>
  <inkml:trace contextRef="#ctx0" brushRef="#br0" timeOffset="-142648.95">2806 15232 261 0,'0'0'364'0,"0"0"-7"16,0 0-32-16,0 4-26 0,0 7-71 15,-6 4-106-15,6 3-117 0,0 4-5 0,0 8-26 16,0 6-37-16,0 4-110 0,-14 8-195 15,14 0-27-15,0-1-4 0,0 4 27 16</inkml:trace>
  <inkml:trace contextRef="#ctx0" brushRef="#br0" timeOffset="-142354.28">2859 15211 148 0,'-14'0'385'0,"14"0"10"0,-12 3-4 15,12 1-3-15,-20 3-156 0,13 4-223 16,1 0-5-16,-8 4 0 0,14 3-4 0,-12 4 5 15,12 8-2-15,-13 2-6 0,13 5-2 16,0 7 5-16,0 7-8 0,0 4-22 16,0 4-20-16,7-1-90 0,-1 5-189 15,0-5-62-15,8 4 0 0,-8-7 6 16</inkml:trace>
  <inkml:trace contextRef="#ctx0" brushRef="#br0" timeOffset="-141983.53">2786 15126 18 0,'0'0'411'0,"0"0"-1"15,0-11 2-15,0 11 10 0,0 0-114 16,-6 0-202-16,6 0-80 0,0 0-18 0,0 0-8 15,0 0 0-15,0 0-8 0,0 4-18 16,6-1-7-16,8 1-31 0,-8 0-33 16,14 3-136-16,-7-3-154 0,7-1-21 0,-1 2 9 15,1-2 5-15</inkml:trace>
  <inkml:trace contextRef="#ctx0" brushRef="#br0" timeOffset="-141621.93">2768 15262 265 0,'6'-8'369'0,"0"-3"-21"16,0 4-28-16,-6 0-25 0,8 7-92 0,-8-15-110 15,6 15-72-15,0-10-8 0,1 10-5 16,0-16-4-16,-1 16-12 0,1-7 8 15,-1 7-13-15,0 0-12 0,8-7-22 0,-8 7-83 16,7 0-187-16,-6 0-66 0,6 0-8 16,-7 0 6-16</inkml:trace>
  <inkml:trace contextRef="#ctx0" brushRef="#br0" timeOffset="-141305.65">2786 15280 223 0,'0'7'390'0,"-12"5"1"0,12-9 0 16,0 1-75-16,0-1-126 0,0-3-156 15,0 0-17-15,0 0-8 0,6-14-9 0,0 6-5 16,8-3-7-16,-1 0-14 0,7-3-7 16,6-1-18-16,0 0-55 0,0-2-113 15,7-1-148-15,-1-2-20 0,1 3 6 16</inkml:trace>
  <inkml:trace contextRef="#ctx0" brushRef="#br0" timeOffset="-140834.9">2813 15211 206 0,'7'0'327'15,"-1"-11"-8"-15,1 11 0 0,-1 0-28 16,-6 4-50-16,6 6-81 0,1 12-126 16,-7 4 0-16,0 7-17 0,7 6-17 0,-7 13-9 15,0 7-54-15,0 7-224 0,6 4-105 16,-6 3-3-16,0 0 1 0,0 4-4 16</inkml:trace>
  <inkml:trace contextRef="#ctx0" brushRef="#br0" timeOffset="-140375.72">2833 15133 56 0,'0'0'423'0,"0"0"0"0,0 0 2 15,-13 0-3-15,13 4-3 0,-14 11-373 16,14 3-46-16,-12 7 0 0,12 9-17 15,-14 10-25-15,14 10-17 0,-6 8-26 0,6 8-114 16,0 8-193-16,0 5-24 16,6 6 0-16,0-1 5 0</inkml:trace>
  <inkml:trace contextRef="#ctx0" brushRef="#br0" timeOffset="-139800.18">2780 15484 60 0,'-12'16'398'0,"5"-1"5"16,-6-4 9-16,0 0-20 0,7-4-130 0,-2 0-178 16,-4-3-54-16,12-1-9 0,-13-3-8 15,13 0-5-15,-13 0-8 0,13 4 0 16,0-4-4-16,0 4 4 0,0-1 0 15,6 9 0-15,1-5 0 0,6 7 4 0,-7 0 0 16,8-2 1-16,-2 7 7 0,-5-1-3 16,6-4-1-16,0 5-3 0,-1-5 3 15,2 5-4-15,-1-1-4 0,7-4-4 16,-8 1-9-16,2 0-8 0,-2-4-17 0,2 4-13 16,-1-4-16-16,7 0-48 15,-8-4-108-15,2 4-140 0,5-3-41 0,-6-2 10 16,0 2 5-16</inkml:trace>
  <inkml:trace contextRef="#ctx0" brushRef="#br0" timeOffset="-139387.68">2833 15354 48 0,'6'-16'410'0,"-6"5"5"0,6 4 2 16,-6 7-13-16,0-11-117 0,0 11-176 0,0 0-73 16,0 7-9-16,-12 4-12 0,12 8-8 15,-13 3-9-15,13 11 0 0,-14 11-9 16,14 4-8-16,-12 6-16 0,12 5-39 0,0 7-77 15,0 0-230-15,0 3-42 0,6-3 5 16,-6 0 5-16</inkml:trace>
  <inkml:trace contextRef="#ctx0" brushRef="#br0" timeOffset="-138894.62">2741 15738 161 0,'7'3'263'0,"-1"5"5"0,1 3 2 0,0-5-10 15,5 6-24-15,-6-1-42 0,2 0-97 16,-2 0-80-16,0 0-4 0,1 4 0 16,0-4-5-16,-1-4-8 0,1 5-5 15,-7-6 2-15,6 2-2 0,-6-1 10 0,6 0-2 16,-6 2-3-16,0-7-3 0,0 6-2 15,0 3-3-15,0-4 8 0,7 4 0 16,-7-3 4-16,0 2-4 0,0-2-8 16,0 3 3-16,0-4 14 0,0 0-1 15,0 1-3-15,0-1 7 0,7 1 5 0,-1-5 8 16,0-3 1-16,1 4 3 0,6-1 14 16,0-3-23-16,1 0-3 0,4 0 9 15,9 4-5-15,-7-4-8 0,6 0-13 0,0 3-4 16,6-3-22-16,-6 4-24 15,6-4-82-15,2 4-137 0,-2-1-128 0,1-3-2 16,-1 0 0-16</inkml:trace>
  <inkml:trace contextRef="#ctx0" brushRef="#br0" timeOffset="-138354.39">2859 15166 65 0,'0'0'418'16,"0"0"10"-16,0 0 1 0,-14 0 1 15,14 0-49-15,-12 0-305 0,12 0-51 0,-13 0-12 16,13 0-4-16,-7 0-9 0,7 0 0 15,0 0-9-15,0 0-4 0,0 0-7 16,13-7-27-16,0 7-29 0,7 0-148 16,6 0-194-16,0 0-8 0,-1 0 7 15,8-10-1-15</inkml:trace>
  <inkml:trace contextRef="#ctx0" brushRef="#br0" timeOffset="-137751.02">2898 15112 219 0,'0'0'427'0,"0"-11"6"15,0 11-3-15,-13 0 0 0,13 0-129 16,-14-8-276-16,2 8-4 0,5 0-4 16,-6 4-12-16,0-4-1 0,0 4-4 0,6-4 13 15,7 3-13-15,0 1-5 16,0 0-3-16,0 3 4 0,7-4-5 0,13 1-12 15,-1-4 0-15,0 4-30 0,8-4-38 16,-1 0-131-16,13 0-194 0,-7 0-11 16,1 0 5-16,6-15-7 0</inkml:trace>
  <inkml:trace contextRef="#ctx0" brushRef="#br0" timeOffset="-137041.09">2891 15276 399 0,'0'0'432'16,"-13"0"-7"-16,13 0 13 0,0 0-2 15,0 0-275-15,7-11-144 0,-1 11-9 0,1-11-8 16,-1 0-4-16,8 4-17 0,-2-8-9 16,8 5-8-16,-7-6-22 0,13 2-20 15,0 3-34-15,0-4-152 0,0 4-147 16,7-3-8-16,-1 3 14 0,1 0 1 15</inkml:trace>
  <inkml:trace contextRef="#ctx0" brushRef="#br0" timeOffset="-133169.15">1204 15273 123 0,'-6'11'423'0,"6"-4"9"0,-20 1 2 16,20-1-4-16,-13 0-117 0,13-4-241 16,-13-3-25-16,13 0-22 0,0 0-8 15,0 0-13-15,0-10-4 0,0 3-8 16,7-5-5-16,-1 1-12 0,7 4-9 16,1 0-17-16,-2-4-12 0,8 3-13 15,-1 1-60-15,7-4-109 0,-6 11-113 0,-1-14-38 16,1 14-3-16,-6-11 18 0</inkml:trace>
  <inkml:trace contextRef="#ctx0" brushRef="#br0" timeOffset="-132937.98">1419 15112 14 0,'0'-15'364'0,"0"0"-7"15,0 1 8-15,0 0-19 0,-12-2-68 16,12 1-105-16,-14 8-135 0,14-4-12 16,-6 11-1-16,6 0-13 0,-13 0 10 15,13 4-10-15,0 7-3 0,-7 3 4 0,7 9-9 16,0 2 0-16,0 5 4 0,0 2 1 15,0 5-5-15,0 3 0 0,0 4-4 16,7-3 5-16,-7-1-5 0,6 0-5 16,-6-3 5-16,7-4-4 0,-1-7-9 0,-6-1-3 15,6-6-6-15,2-1-16 0,-2-11-8 16,0-3-22-16,8-4-29 0,-8 0-76 16,0-8-67-16,7-2-72 0,1-9-45 15,-8 1 1-15,7-4 12 0</inkml:trace>
  <inkml:trace contextRef="#ctx0" brushRef="#br0" timeOffset="-132786.8">1595 15276 123 0,'13'-29'347'16,"7"3"14"-16,-8 5-4 0,2 2-24 16,-8 4-71-16,7 15-123 0,1-7-105 15,-8 7 4-15,6 4-12 0,-4 7 4 0,-2 3-13 16,0 9-14-16,1 2-3 16,-7 1-12-16,6 3-14 0,1 4-20 0,-7 0-22 15,7-4-63-15,-7 1-156 0,0-5-113 16,0-3-3-16,0-3 8 0</inkml:trace>
  <inkml:trace contextRef="#ctx0" brushRef="#br0" timeOffset="-132638.76">1640 14965 340 0,'0'-26'399'0,"0"0"-17"0,0 8-7 0,7 7-42 16,0 0-286-16,-7 11-47 0,6-7-240 15,1 7-145-15,-1 0-10 0,-6 0-3 0,7 4 5 16</inkml:trace>
  <inkml:trace contextRef="#ctx0" brushRef="#br0" timeOffset="-131971.34">1817 14921 365 0,'12'11'387'0,"2"4"-1"15,-2-1 2-15,-5 5-89 0,6 3-214 16,-6 3-51-16,6 2-26 0,-7-2-8 0,1 0 0 16,-1 1 0-16,-6-1-4 0,6 1-5 15,-6-3 1-15,0-2-1 0,8-3-3 16,-8 1-5-16,0-8 0 0,0-4 0 16,0 0-8-16,0-7-5 0,0 0-4 15,0 0-4-15,0-7 5 0,-8 0-6 0,8-4 2 16,0-4 11-16,0 0 5 0,0 1 17 15,0-4 8-15,8 4 22 0,-2-2 3 16,0 1 9-16,7 4 4 0,1 4 9 16,-2 7-13-16,2 0 0 0,-2 0-8 15,2 0-5-15,5 4-13 0,-6 4 1 0,6 2-13 16,-5 5 0-16,-1-3 4 0,-1 2-8 16,2 0 0-16,-2-3-5 0,-4 0-8 15,4 0 1-15,-5-4-14 0,-1-3-8 16,1-4 0-16,-7 0-12 0,6 0-35 0,-6-15-20 15,7 4-5-15,-7 0 38 0,0-3 39 16,0-1 29-16,0 4 16 0,6-4 5 16,-6 4 25-16,0 0 38 0,0 0 34 15,0 11 0-15,0-7-25 0,6 7-35 16,-6 0-15-16,8 7-14 0,-2 1 4 0,0 3-16 16,1 0-9-16,6 0-4 0,-7 1 5 15,7-3-5-15,-6 3 0 0,6-1-5 16,0-4 1-16,0 0 0 0,0-3 8 15,0-4-8-15,6 0 0 0,-5 0-5 16,-8 0-8-16,7-15-4 0,0 5-4 0,0-6-13 16,-7 2-4-16,2-8-1 0,-2 0-3 15,0-3 16-15,1-1 18 0,-7-3 7 16,0 3 22-16,0 0 17 0,0 1 17 0,0 3 12 16,0 0 1-16,0 4-1 0,-13 2-8 15,13 9-9-15,-6 7-3 0,6 0-9 16,-14 0-13-16,14 7-5 0,-13 9-3 15,13-2 0-15,-13 8-9 0,13 4-8 16,0-1 4-16,0 4-13 0,0 1-8 0,0 3-21 16,0 0-13-16,7-4-30 0,-1 4-76 15,1-4-121-15,5-3-106 0,-4 0-15 16,4-4 9-16</inkml:trace>
  <inkml:trace contextRef="#ctx0" brushRef="#br0" timeOffset="-131658.54">1517 15837 52 0,'-33'11'389'0,"7"0"1"0,1-3 6 0,-1-2-51 16,-1 2-71-16,7-5-143 0,2 1-97 16,4-4 0-16,8 0-4 0,6 0-1 0,0 0 10 15,0-11-6-15,0 4 10 16,12-4-10-16,8-4 6 0,6 1-2 0,13-5-2 16,0 1-14-16,13-3-4 0,7-6-17 15,6 2-4-15,6-5-22 0,8 5-42 16,6-4-80-16,-1-1-275 0,1 1-15 0,6-1-4 15,-6 1-2-15</inkml:trace>
  <inkml:trace contextRef="#ctx0" brushRef="#br0" timeOffset="-122624.96">3751 15551 139 0,'13'11'201'0,"-7"0"5"15,8 7 0-15,-2-3-1 0,2-1 14 16,-8 5-4-16,7-1-30 0,-6 4-58 0,-1 0-102 16,1 4-4-16,-1 3-4 0,-6 1-8 15,0 3 3-15,0-1 5 0,0 1 4 16,0 1 5-16,0-1 8 0,0-4 3 16,-6 0 10-16,6-4-1 0,0-7-7 15,0 2 3-15,0-10-8 0,0-6-9 0,0-4-4 16,0 0-12-16,0 0-9 0,0-14-9 15,12-2-21-15,-5-2-24 0,6-3-18 16,0-2-85-16,0-2-138 0,0-1-114 0,1-3-3 16,4 3 1-16</inkml:trace>
  <inkml:trace contextRef="#ctx0" brushRef="#br0" timeOffset="-122405.59">4630 15657 72 0,'20'15'415'15,"-8"0"5"-15,2 7-8 0,-2 0 1 16,-5 3-58-16,0 5-321 0,-1-1-34 0,-6 0-17 16,0 0-20-16,0 2-15 0,0-6-19 15,0-3-31-15,-13-1-50 0,13-2-80 16,-13-1-80-16,13-3-66 0,0-5-4 0,-6-6 10 15</inkml:trace>
  <inkml:trace contextRef="#ctx0" brushRef="#br0" timeOffset="-121766.82">5562 15309 362 0,'6'0'402'0,"-6"0"-7"15,6 0-11-15,-6 0-102 0,0 0-146 16,7 4-136-16,-7-4-39 0,0 0-58 15,0 0-126-15,0 0-152 0,0 0-30 0,0 0 7 16,0 0 9-16</inkml:trace>
  <inkml:trace contextRef="#ctx0" brushRef="#br0" timeOffset="-121355.33">5372 15291 127 0,'0'4'394'0,"0"-4"-4"16,0 4 1-16,7-4-11 0,-7 3-140 15,13-3-198-15,-7 4-33 0,8-4-5 0,-1 0 5 16,0 3-9-16,0-3-5 0,7 4 5 15,-1-4 0-15,-6 7-4 0,6 0 0 16,1 0 4-16,0 5-4 0,-8-1-4 0,8 7-9 16,-7 1 0-16,-7 3-5 0,2 3 5 15,-2 4-3-15,0 1-2 0,-6 3 5 16,0 3 9-16,0-3 8 0,0 1 13 16,0-2-1-16,0-2 10 0,0-5 3 15,-12 1 9-15,12-3-5 0,0-9 1 0,0-3-5 16,0-4-4-16,0-7-8 0,0 0-4 15,0 0-5-15,0-11-4 0,6-4-8 16,0 0-18-16,0-3-4 0,1 0-20 16,0 0-31-16,-1-1-79 0,1-3-114 15,5 1-105-15,-4 2-16 0,-2 1 5 0</inkml:trace>
  <inkml:trace contextRef="#ctx0" brushRef="#br0" timeOffset="-120884.77">5594 15144 185 0,'0'0'369'0,"0"0"5"16,0 0-12-16,7 0-72 0,-7 8-91 15,0 3-90-15,0 3-66 0,0 1 7 16,6 7-7-16,-6 0 3 0,0 7-16 0,0 1-9 16,0 2-4-16,0 5-4 0,0 4-5 15,0-1-4-15,0-1-4 0,0 3-4 16,0-6-4-16,0-3-9 0,0 0 4 16,0-4 1-16,-13-3-1 0,13-4-8 15,0-4-9-15,0-3-4 0,0-4-8 0,0-4 0 16,0-3-9-16,-7-4-13 0,7 0-49 15,0-11-39-15,0 3-51 0,0-2-41 16,-13-5-58-16,13 0-43 0,0-3 7 16</inkml:trace>
  <inkml:trace contextRef="#ctx0" brushRef="#br0" timeOffset="-120570.82">6141 15338 10 0,'20'-6'439'0,"-1"6"-3"0,0 0-2 16,-5 0-8-16,-1 0-3 0,0 0-292 15,-7 2-131-15,1 7-47 0,-1-2-12 16,0 0-34-16,-6 0-51 0,8 1-118 0,-8 3-147 16,0 0-11-16,0 0 4 0,0 3 19 15</inkml:trace>
  <inkml:trace contextRef="#ctx0" brushRef="#br0" timeOffset="-119574.56">3952 14632 365 0,'8'0'395'0,"-8"4"-9"15,6 3-15-15,-6 0-33 0,6 4-321 0,-6-1-17 16,0 9-220-16,0-1-164 0,0 1-15 16,0 2 5-16,0 2 0 0</inkml:trace>
  <inkml:trace contextRef="#ctx0" brushRef="#br0" timeOffset="-119322.29">3822 14983 324 0,'-6'0'368'0,"6"0"2"16,0 0-28-16,0 0-98 0,0 0-105 15,0 11-109-15,0 0-18 0,0 0-3 16,6 4-1-16,-6-1-3 0,7 1-1 0,0 0 0 15,-1-1-12-15,7 1 8 16,-7 0 0-16,1-4 0 0,6 0 0 0,-7 0-5 16,1-8-7-16,6 5-5 0,-6-8-8 15,5 0-18-15,2 0-50 0,-8 0-101 16,8-14-130-16,-8 6-42 0,7-7-3 0,0 4 5 16</inkml:trace>
  <inkml:trace contextRef="#ctx0" brushRef="#br0" timeOffset="-118992.1">5418 14404 48 0,'26'-14'401'0,"-7"7"-2"15,-5 7 4-15,5-12 2 16,-6 12-117-16,0 4-212 0,-6 0-76 0,0 7-13 15,-1 7-17-15,-6 5-16 0,0 2-17 16,0 12-39-16,0-1-79 0,-6 4-89 16,6 5-83-16,-20-2-21 0,13 5 18 0</inkml:trace>
  <inkml:trace contextRef="#ctx0" brushRef="#br0" timeOffset="-118819.26">5229 15020 336 0,'0'-8'344'0,"-13"8"4"0,13-14-32 0,0 14-63 16,0-7-101-16,0 7-118 0,7 0-22 15,-1 0-3-15,7 0-9 0,1 0-4 16,-2 3-17-16,8 1-39 0,-1 0-104 0,1-1-148 16,0-3-54-16,-1 4-7 0,1-1 0 15</inkml:trace>
  <inkml:trace contextRef="#ctx0" brushRef="#br0" timeOffset="-118483.49">6786 14448 110 0,'19'0'385'16,"-6"-7"5"-16,1 7-11 0,-2 0-50 15,-5 11-88-15,0 0-161 0,-7 8-80 16,6 6-4-16,-6 1-26 0,0 3-38 16,0 0-75-16,0 4-122 0,0 0-119 0,-13 0-2 15,13 0 0-15</inkml:trace>
  <inkml:trace contextRef="#ctx0" brushRef="#br0" timeOffset="-118287.6">6617 14808 235 0,'0'0'399'16,"-14"0"4"-16,14 0 1 0,0 0-16 15,7 10-185-15,0-2-185 0,-7 6-18 0,6 1 4 16,7 0-8-16,0 3-14 0,-7-4-3 16,8-3-13-16,-1 1-8 0,-1-5-8 15,8 4-10-15,-7-7-41 0,7-4-68 16,-8 0-118-16,8 0-70 0,-6-15-21 15,-2 1 6-15</inkml:trace>
  <inkml:trace contextRef="#ctx0" brushRef="#br0" timeOffset="-117688.99">7730 14529 232 0,'20'4'397'15,"-7"-1"-6"-15,-1 1 9 0,2-4-8 0,6 0-218 16,-8 0-174-16,8 0-13 0,-1 0 1 15,-5 0-5-15,5 0-5 0,-6 0 5 16,6 0 9-16,-5 0 4 0,5 0 12 16,1 0 18-16,0 0-1 0,-2 11 9 0,2 0 4 15,-7 4 5-15,7 10 3 0,0 1-4 16,-8 7-8-16,8 4-4 0,-7 6-9 16,0 2 0-16,0 6 0 0,0 0-4 15,0 4 9-15,-6-4-1 0,5 3 26 16,-5-5-5-16,0-2 5 0,-1-5 9 0,-6-3 8 15,0-6 12-15,0-4 1 0,0-3 0 16,0-1 0-16,-13-6-26 0,6-1-8 16,-5-7-14-16,-1 4-24 0,-7-8-9 0,0 1-12 15,-6-1-40-15,1-4-25 16,-8 2-33-16,1-2-43 0,-8-3-46 0,1 0-132 16,0 0-168-16,-7 0 2 0,1 0 10 15,5 0 22-15</inkml:trace>
  <inkml:trace contextRef="#ctx0" brushRef="#br0" timeOffset="-116388.75">3745 15929 282 0,'-8'0'331'0,"-4"0"1"0,6-11-34 0,-1 11-45 16,-6 0-72-16,13-8-92 0,-13 8-68 15,13 0-4-15,0 0-4 0,-7 0-1 16,7 0-7-16,0 0-1 0,0 0 0 0,7 4 0 16,-1 0 1-16,1 3 3 0,6 4 5 15,0 0-5-15,7 7 0 0,-8 0 1 16,15 4-1-16,-9 4 5 0,9-1-9 15,-1 5 1-15,0-1 7 0,0 1-7 0,7-1-5 16,-7-3 4-16,7-4 4 0,-7 0-3 16,6-4 3-16,-6-7-8 0,7-4 4 15,-1-7 0-15,1 0-8 0,-7 0 0 16,7-7 8-16,-1-4-4 0,1-4 0 0,-1-3 0 16,7 0 8-16,-6-1 5 15,-1-3 4-15,7 4 9 0,1 0 7 0,-8-1 6 16,7 1-5-16,0 0-1 0,1 7 1 15,-2-5-8-15,1 6-1 0,0 2-4 16,1 1-8-16,5 7-13 0,-6-10 0 0,7 10-4 16,-1 0-5-16,1-12-4 0,-1 12-4 15,1 0 1-15,7 0 3 0,-8 0 0 16,0 0 0-16,1 0 5 0,-1 4-1 16,1-4 5-16,-1 0 8 0,-5 4-4 15,5-4-4-15,-6 0 0 0,7 0-9 0,-7 0 5 16,0 0-5-16,1-11 5 0,-2 11 4 15,1-11 8-15,1 11 0 0,-1-8 17 16,0 8 0-16,7 0 9 0,-7 0 0 16,-1-7-1-16,8 7-3 0,-7 0-5 0,6 4-5 15,1-4-3-15,0 3-9 0,0 1 5 16,-1 0-9-16,1-1 0 0,5 1 0 16,-5 0-4-16,7-1 4 0,-2-3 0 15,-5 0-5-15,6 0 1 0,-6 0 0 0,6 0-8 16,-7-11 3-16,2 11-4 0,-2-7-8 15,-7 7 0-15,9-15-4 0,-9 15 3 16,1-15-3-16,1 9-1 0,-1-9 6 16,-7 4-2-16,7-4 5 0,-6 0 13 0,6-3 0 15,-6 0 12-15,-1 0 5 16,7-1 4-16,-6 4 8 0,6-3 5 0,-7 4 4 16,8-1 12-16,-8 4-7 0,1 0-22 15,-1 11 12-15,7-11-3 0,-13 11-26 16,7 0 0-16,-7 0-30 0,7 0-84 15,-7 0-195-15,0 4-143 0,-7-1 2 16,7-3 21-16,-6 0-19 0</inkml:trace>
  <inkml:trace contextRef="#ctx0" brushRef="#br0" timeOffset="-92987">1582 13745 102 0,'0'-15'322'0,"0"1"-24"0,0 3-4 0,0 0-25 16,0 0-50-16,-13 3-87 0,13 8-78 15,-6-10-50-15,6 10 1 0,0 0-1 16,0 0 4-16,-14 0-3 0,14 0-2 15,0 0 6-15,0 0 4 0,0 0 4 0,0 0-5 16,8 0 10-16,-8 0-6 0,6 0 5 16,0 0 5-16,0 0-1 0,8 0-4 15,-8 0 0-15,7 0-8 0,7 0 4 16,-1 3 0-16,1 1-5 0,0-4 1 0,6 3 4 16,6-3 0-16,1 0 5 0,-1 0-5 15,7 0-5-15,0 0 1 0,1-7-1 16,5 7-3-16,-6-15-1 0,7 5 1 15,5-1-9-15,-5-3-4 0,-1 2-13 0,1 1-17 16,7 0-51-16,-8 3-215 0,-6 8-105 16,1-7 2-16,-2 7 0 0,-5 0-8 15</inkml:trace>
  <inkml:trace contextRef="#ctx0" brushRef="#br0" timeOffset="-92555.11">2423 13254 244 0,'-8'18'402'0,"2"-3"2"16,6 0 8-16,-19-5 2 0,19 1-198 0,-14-4-191 15,14 2-4-15,-12-9-4 0,12 3-13 16,-14-3-4-16,14 0 4 0,0 0 1 16,0 0-10-16,0 4 1 0,0 0 0 0,0-4 4 15,14 3 0-15,-8 5 0 0,7-5 0 16,7 1 0-16,-8 3 0 0,8 0 0 16,0-3 0-16,-1 3 0 0,1 1 0 15,0-1 0-15,5 0 0 0,-5 1 0 16,0-1 0-16,-8 0 4 0,8 1 0 15,-7-1 5-15,7 0 12 0,-8 0 9 0,-5-2 8 16,6 1 0-16,-6 2 8 0,-7-4 1 16,6 3-8-16,-6 0 3 0,0 4-4 15,0-3-13-15,-13 6-12 0,7 1-13 0,-8 7-4 16,-4 3-21-16,-2 9-31 0,-7 6-33 16,1 7-80-16,-6 9-250 0,-1 6-28 15,-12 3-3-15,-1 5 5 0,1 4 6 16</inkml:trace>
  <inkml:trace contextRef="#ctx0" brushRef="#br0" timeOffset="-89020.85">5425 13041 161 0,'6'0'204'15,"1"0"-2"-15,-1 0-5 0,-6 0 9 16,7 0 4-16,-1 5-3 0,0-1-81 15,2 2-46-15,-2 2-50 0,0 6 7 16,1 5 6-16,-1 3-1 0,1 7-4 16,6 3-9-16,-7 13 1 0,1 2 0 0,6 4-5 15,0 8-4-15,-6 4-12 0,5 3-5 16,1 3 0-16,1-3-4 0,-2-4-4 16,2 1 0-16,-2-8-5 0,2-4-12 15,-1-3-4-15,-1-8-9 0,2-7-12 0,-2-11-47 16,2-8-110-16,-8-2-147 0,7-10-11 15,-7-2 5-15,2 0-5 0</inkml:trace>
  <inkml:trace contextRef="#ctx0" brushRef="#br0" timeOffset="-88172.61">5294 13078 102 0,'-13'0'310'0,"13"-7"-8"15,-13 7-29-15,13 0-38 0,-6-11-41 16,6 11-47-16,-14 0-62 0,14-7-73 16,-6 7-3-16,6 0-1 0,0 0-3 0,-13-7-1 15,13 7 4-15,0 0 1 0,0-12 7 16,0 12 6-16,0 0 7 0,0-7 5 15,7 7 0-15,-1-8 0 0,8 8 8 16,5-10-8-16,0 10-1 0,14 0-3 0,-7 0-13 16,13 0-8-16,0 0-1 0,1 0 1 15,5 3-5-15,1 1-4 0,-1-1-4 16,1 5 8-16,-1-1 0 0,-6 0-4 16,7 2 0-16,-13 1 5 0,-1-2-2 15,1-1 6-15,-13 0 4 0,-2 0-1 0,2-3 1 16,-13 7-4-16,-1-4-1 0,-6 4 4 15,0 0-3-15,0 7-1 0,-6 1-8 16,-7 3 5-16,-1 0-5 0,-4 4 0 0,-2 6 0 16,-7-2 4-16,-5 2 9 15,-1 5-13-15,1 0 4 0,-7-4-4 0,7 0 4 16,-8-4-4-16,7 1 4 0,-6-5 5 16,13-7-9-16,0 1 0 0,0-1-9 15,7-7 14-15,-1-3-5 0,7-1 0 0,13-7 0 16,0 0 0-16,0 0 0 0,0-11-5 15,7 1 5-15,5-2 0 0,8-3 0 16,0 0-4-16,6-3 4 0,0 4 0 16,0-5 0-16,0 1 0 0,6-4 0 15,1 8 0-15,-7-5 0 0,7 4 0 0,-7 5 0 16,0-2 0-16,-7 12 0 0,7-11 4 16,-12 11 5-16,-2 0 8 0,2 8 0 15,-8 7 4-15,1 3 9 0,-7 8-1 16,0 3 5-16,0 7 4 0,0 8 1 0,-13 4 3 15,-1-1-8-15,2 8 8 0,-8 0 5 16,0 8-9-16,-5-5-4 0,5 1 0 16,-6-4-5-16,-1-4-16 0,1-7-13 15,1-4-16-15,5-3-14 0,0-8-21 16,8-7-21-16,-2-3-22 0,1-5-7 0,13-10-43 16,-6-4-128-16,6 0-175 0,0 0 5 15,0-15 13-15,0-3 15 0</inkml:trace>
  <inkml:trace contextRef="#ctx0" brushRef="#br0" timeOffset="-86472.47">3737 16031 190 0,'-12'-7'255'0,"-1"-4"-28"0,0 3-1 16,0-3-66-16,-1 4-80 0,2-4-50 15,6 4-27-15,-8-1 2 0,8 8-5 16,6-10 4-16,-13 10-4 0,13-15 4 16,-14 15 0-16,14-11 30 0,0 11-5 15,0 0 5-15,0-7 5 0,7 7 2 16,0 0 6-16,6 0 3 0,-7 0 1 0,8 0 4 15,-2 4-21-15,8-1 8 0,-7 4-4 16,7 0-1-16,-2 5 6 0,9 2-1 0,-7 4 0 16,-2 1-8-16,9 6-4 0,-7 4-5 15,6-3-4-15,-7 7 0 0,1-3 9 16,0 2-9-16,-8-2 5 0,8-4 3 16,-7 3-3-16,-7-4 3 0,8-6 5 15,-8-1-4-15,0-8 4 0,0-4-9 16,-6-6 0-16,8 0-8 0,-8-20-4 0,0 2-1 15,6-11-12-15,0 0-3 0,1-8-19 16,0-3-16-16,-1-1-25 0,7-3-43 16,7-7-42-16,-8 3-127 0,8-6-138 0,-1 2-8 15,1 1 6-15,6 0 18 16</inkml:trace>
  <inkml:trace contextRef="#ctx0" brushRef="#br0" timeOffset="-79466.79">10746 14331 35 0,'0'-15'364'0,"0"15"5"0,0-11-7 16,0 11-55-16,0-7-84 0,0 7-121 15,0 0-94-15,-14 0-3 0,14 4-5 16,0 3-5-16,0 4 1 0,-6 5 0 15,6 1 0-15,0 1 4 0,0 8 8 16,-6 0-4-16,6-1 5 0,0 4 7 0,0 1-7 16,0-1-1-16,-13 1 1 0,13-5-1 15,0 0 5-15,0-2-4 0,0-5 3 16,0-4 1-16,0-2 4 0,0-1-5 0,0-7 5 16,-7-1 5-16,7-3-5 0,0 0-9 15,0 0 0-15,0-11 1 0,0 0-1 16,0-3-4-16,0-5-4 0,0 1-8 15,7-4-5-15,-1 0-8 0,1-4 4 16,-1-3 0-16,7 3 0 0,-6-3-3 0,5 3 3 16,8 4-5-16,-7 0 14 0,0 8-1 15,6 3 9-15,-5 11 5 0,6 0-5 16,-8 0 8-16,8 7-4 0,-1 11 5 16,-5 9-13-16,-2 5 16 0,8 1-7 15,-7 4-1-15,-7 3 0 0,8-4 0 16,-2 1 4-16,-5 0 1 0,0-4 4 0,-1-8-5 15,1-2 5-15,-1-9-9 0,0-10 5 16,-6-4-1-16,8 0-8 0,-8-18 9 16,6-1-1-16,-6-3-4 0,6-7-4 0,-6-4 0 15,6 0 0-15,1 0 4 0,0-7-4 16,-1 3 4-16,1 1 5 0,-1-1-5 16,1 0-4-16,0 8 0 0,-1 3 9 15,0 4-1-15,1 7 1 0,6 4-1 16,-7 11 5-16,7 0 0 0,-6 8-9 0,0 6 5 15,5 5-1-15,-4 10-4 0,-2 0 4 16,0 8-3-16,0-4-5 0,1 7 0 16,6-3-17-16,-6-1-8 0,-1-3-10 0,0-3-32 15,2-1-98-15,4-10-160 16,-6-4-62-16,1-9-12 0,6-6 5 0</inkml:trace>
  <inkml:trace contextRef="#ctx0" brushRef="#br0" timeOffset="-79072.38">11449 14364 311 0,'0'0'361'0,"0"0"-17"0,0 4-36 16,0 11-60-16,0 3-54 0,-6 4-88 0,6 3-73 15,-14 4 6-15,14-3-6 0,-6 4-7 16,6-1-1-16,0-4-8 0,-14 2 5 15,14-2-14-15,0-3 0 0,0-7-8 0,0-1 0 16,0-3 4-16,8-7-8 0,-2-4-9 16,0 0 1-16,1-11-5 0,6 0-13 15,0-1 5-15,0-5-5 0,0-1 13 16,0-2-4-16,0-5-9 0,0 0 18 16,0-1 4-16,0 0 12 0,1 1 0 0,-2-1 0 15,-5 0 9-15,6 8-1 0,-7 0 5 16,1 0 5-16,-1 3-2 0,0 4-3 15,-6 4 0-15,8 7-8 0,-8-11 8 16,0 11-9-16,0 0-3 0,0 0-5 16,0 0-17-16,0 0-13 0,0 3 1 0,0-3-10 15,-14 4-3-15,14 0-38 0,0-1-110 16,-6 1-143-16,6 0-46 0,-13-1 27 16,13 4-21-16</inkml:trace>
  <inkml:trace contextRef="#ctx0" brushRef="#br0" timeOffset="-78442.08">10589 14639 173 0,'-32'0'364'16,"6"-15"6"-16,-7 15-42 0,7-15-42 15,6 8-75-15,8 0-135 0,-1-1-42 0,13 8 4 16,0-14 0-16,6 14-4 0,13 0 4 15,7 0-4-15,14 0 4 0,5 0-4 16,14 4-13-16,6 6-8 0,6 1 0 0,2 5-5 16,11-6 4-16,-6 9-7 0,7-5-1 15,-7 5-4-15,0-5 0 0,-6 1-13 16,-1-1-3-16,-12 1-27 0,-1-4-96 16,-5-4-225-16,-8 1-45 0,-5-2 2 15,-14-1-4-15</inkml:trace>
  <inkml:trace contextRef="#ctx0" brushRef="#br0" timeOffset="-77736.19">10316 15177 215 0,'6'15'289'0,"-6"4"-4"15,6-1-20-15,2 4-17 0,-8 3-46 16,0 5-70-16,0-2-86 0,0 6-25 16,0-1 4-16,0-3-4 0,0 2 5 0,0-6-9 15,-14 3-1-15,14-7 1 16,-6-4-4-16,6-3-5 0,-13-4-3 0,13-4-1 15,0-7-8-15,0 0 4 0,0 0-5 16,0-18 5-16,0 0 0 0,0-4 0 16,7 0 0-16,-1-7 0 0,0-1 5 0,8 1-1 15,-8-5 4-15,7 2 1 0,0 2 4 16,6 2 3-16,-5 2-16 0,5 7 17 16,-6 1-4-16,6 11 4 0,1 7-9 15,-7 0 5-15,7 0-1 0,-7 7-7 16,0 8-5-16,-1 3-5 0,2 4 5 0,-8 3 0 15,1 2 0-15,-1 2-4 0,1-4 4 16,-7 4-16-16,0-3-10 0,0 0-33 16,0-4-98-16,0-4-171 0,0 1-51 0,0-1-11 15,0-7 3-15</inkml:trace>
  <inkml:trace contextRef="#ctx0" brushRef="#br0" timeOffset="-77255.75">10726 15247 357 0,'0'11'335'15,"0"4"-15"-15,0-1-34 0,0 5-41 0,0 2-60 16,0-2-101-16,0 7-54 0,0-1 0 16,0 1-5-16,0 0 0 0,6-1-3 15,1-3-2-15,-7 0 2 0,7 0-5 16,5-4 0-16,-4-3-13 0,-2 0-4 16,7-12-4-16,0 1-5 0,0-4 1 0,-1 0-1 15,8-11-8-15,-6 4-4 0,5-8 9 16,-6 0-10-16,6 1 5 0,1-4 9 15,-1-1-1-15,-5 1 6 0,6-4-6 0,-8 3 5 16,1-2 4-16,0-1 4 0,0 7-12 16,-7 0 12-16,8 1 4 0,-8-2 0 15,-6 6 9-15,6 2-4 0,-6 1 8 16,7 7 1-16,-7-14 3 0,0 14-4 16,0 0 0-16,0 4-4 0,0-1-4 15,0 8-4-15,0 0-1 0,0-1-8 0,0 6 0 16,0 2-5-16,0 0-7 0,0 1-9 15,0-1-22-15,0 4-50 0,0-4-177 16,0 1-122-16,0-1-3 0,7-7 0 16,-1 0 11-16</inkml:trace>
  <inkml:trace contextRef="#ctx0" brushRef="#br0" timeOffset="-76583.08">11319 15262 252 0,'0'7'370'0,"7"4"-27"0,-7 4-27 0,6-1-50 16,-6 4-77-16,0 1-108 0,0 3-52 15,0-4-7-15,0 4-2 0,0 1 2 16,0-2-5-16,0 1 0 0,-6-3 3 15,6-1-3-15,-14-3-8 0,14-1-1 16,-13-3-3-16,13-7-5 0,-6-4-5 0,6 0-7 16,0 0-5-16,-14-18-4 0,14 3-5 15,0-3 1-15,0-4 4 0,7-4 4 16,0 1 0-16,-1-1 13 0,1-4 0 0,-1 5-1 16,8-1 18-16,-8 4 0 15,6 4 0-15,2 7-1 0,5 11 1 0,-5 0 4 16,-2 0-5-16,-6 0-3 0,8 11 8 15,-8 4-9-15,8 2 0 0,-8 1 1 16,-6 5 4-16,7 3-1 0,-7-4 1 0,0-1-9 16,0 2 9-16,0-6-4 0,0 1-5 15,0-2-4-15,-13-1 9 0,13-8-5 16,-7-3-4-16,7-4 0 0,-13 0 0 16,13 0 0-16,0-15-4 0,-6 0-1 15,6 1 5-15,0-5 0 0,0-3-4 16,6 0 4-16,0 0-4 0,1-3-1 0,0 3 5 15,6-1 0-15,-1 5 5 0,8 0-1 16,-7 7-4-16,7 0 0 0,-1 11 9 16,-6 0-9-16,7 0 4 0,-7 0-4 0,0 11-4 15,0 0-22-15,-7 7-46 0,8 0-169 16,-8 1-146-16,0-1-9 0,1 1 1 16,-7-5 1-16</inkml:trace>
  <inkml:trace contextRef="#ctx0" brushRef="#br0" timeOffset="-75220.39">10342 15620 118 0,'0'0'319'15,"-14"0"-9"-15,14 0-41 0,0 0-34 0,-6 0-40 16,6 0-52-16,0 0-46 0,0 5-64 16,0-2-16-16,0 1 5 0,6 0-5 15,2-1-5-15,-2 5 9 0,0-5 0 0,7 4 9 16,-6-3-1-16,6 0 10 0,-1 3-5 16,2-3 3-16,6-1-3 0,-7 1 1 15,6 0-2-15,0-4-3 0,-5 3-5 16,12-3-8-16,-7 4-13 0,1-4 5 15,-1 4-5-15,1-4-4 0,6 3 4 0,-6-3 0 16,5 0 1-16,1 0 7 0,-6 4 1 16,6-4 0-16,7 0 4 0,-7 0 4 15,-1 0 0-15,2 0 5 0,5 0 3 16,-6 0-8-16,0 0-4 0,7 0 0 0,-7 0 0 16,0 0 0-16,1 0 4 0,-2 0-4 15,1-7-4-15,0 7 8 0,-6 0-8 16,6 0 0-16,-7 0 4 0,1 0-9 15,0 0 5-15,-1-8-5 0,1 8-3 16,-1 0 3-16,1 0-4 0,-7 0-4 0,6-11 9 16,1 11-5-16,-7 0-4 0,7 0 0 15,-8 0 0-15,2-7 0 0,5 7 0 16,-6 0 0-16,0 0 0 0,0 0 0 16,-6 0-4-16,5 0 4 0,2 0 0 15,-1 0 0-15,-7-7 9 0,7 7-9 16,0 0 0-16,-7 0 0 0,8 0 0 0,-8-8 0 15,7 8 0-15,-6 0 0 0,6 0 0 16,-7 0 0-16,0 0-9 0,2-7 13 16,-2 7 1-16,0 0-5 0,1 0 0 0,0 0 0 15,-1 0 0-15,1 0 0 0,-1-7 0 16,0 7 0-16,1 0 0 0,0 0-5 16,-1 0 1-16,0 0 4 0,-6-7 0 15,7 7 0-15,-7 0 4 0,7 0 1 16,-7 0-1-16,6 0 4 0,-6 0 0 0,0 0 5 15,0 0 0-15,0 0 0 0,0 0 0 16,0 0-9-16,0 0-4 0,0 0-9 16,0 0-25-16,0 0-42 0,0 0-81 15,0 0-237-15,0 0-74 0,-13 0 4 16,13 0-3-16,-7 0 7 0</inkml:trace>
  <inkml:trace contextRef="#ctx0" brushRef="#br0" timeOffset="-73800.33">11651 15280 89 0,'0'0'184'0,"0"0"5"16,0 0-22-16,0 0 2 0,0 0-14 15,-7 0-20-15,7 0-9 0,0 0-16 16,0 0-5-16,0 0-13 0,0 0-33 0,0 0 0 15,0 0-38-15,0 4-4 0,0-4 5 16,0 0-2-16,0 0 2 0,0 3 3 16,0 1 1-16,7 0 3 0,-7 0 5 15,0 3-1-15,0-4 1 0,0 4 0 16,0 1-4-16,0 2-5 0,7-1-4 0,-7-2 1 16,0 4-6-16,0 0-3 0,6 0 0 15,-6 0 0-15,0 0-1 0,7 3-3 16,-7-2-5-16,6-2 5 0,-6 1-1 0,6 3-4 15,-6-6 4-15,7 2 1 16,-7 2-5-16,7-4 0 0,-7 3 1 0,0-4 7 16,6-3-3-16,-6 3-1 0,0-3-3 15,0-4-1-15,0 3 0 0,0-3 1 16,0 0-5-16,0 0 0 0,0 0-13 0,0 0-17 16,0 0-16-16,0 0-35 0,0-7-126 15,0 7-190-15,0-11-16 0,0 11-3 16,0-15 6-16</inkml:trace>
  <inkml:trace contextRef="#ctx0" brushRef="#br0" timeOffset="-57734.65">12198 15368 94 0,'0'0'330'0,"0"0"-2"0,6 4-22 16,-6 3 6-16,0-3-38 16,8 7-101-16,-8 0-118 0,6 0-17 0,-6 4-4 15,0-1-5-15,6-3 1 0,-6 7-9 16,0-3-4-16,0 0 0 0,0-1-13 15,0 1-4-15,0-1-4 0,0-3-4 0,0 0-10 16,6 1-11-16,-6-2-30 0,0-2-39 16,0-1-104-16,0 0-127 0,0 0-58 15,0-2-4-15,0-5 10 0</inkml:trace>
  <inkml:trace contextRef="#ctx0" brushRef="#br0" timeOffset="-57073.29">12198 15346 219 0,'0'-12'314'16,"-6"12"-28"-16,6-10-30 0,0 10-71 15,-14-11-50-15,14 11-55 0,0 0-34 0,0-7-29 16,-6 7 0-16,6 0 4 0,0 0 9 16,0 0 3-16,0 3 1 0,0 1 4 15,0 3 4-15,6 0-8 0,-6 9 4 16,7-2 0-16,0 8-4 0,-7 4-4 0,6 0-9 15,0 2-5-15,2 6-3 16,-2-1-13-16,0 3-4 0,0 1 0 0,1 0-9 16,0-1-4-16,-1 1-4 0,1-5-4 15,-7-1-9-15,6-3 0 0,-6-6-21 16,6-3-29-16,-6-5-93 0,0 1-135 0,0-8-46 16,0 0-6-16,0-3-1 0</inkml:trace>
  <inkml:trace contextRef="#ctx0" brushRef="#br0" timeOffset="-56739.57">12120 15610 265 0,'0'0'340'0,"-13"0"-17"16,13 0-33-16,-13 0-62 0,13 0-77 0,-7 0-75 15,7 0-63-15,0 0 4 0,0 0-4 16,0-11-1-16,0 11 1 0,0 0 4 16,7-8 4-16,-1 8 8 0,1-7-3 15,13 7 8-15,-8-11-17 0,2 11 3 16,5-11-3-16,1 11 0 0,0-11 5 0,-2 11-22 15,2-11-5-15,-1 11-24 0,1-11-10 16,-7 11-20-16,7-7-42 0,-7 7-84 16,-6 0-136-16,-1 0-49 0,0 0-20 15,0 0 22-15</inkml:trace>
  <inkml:trace contextRef="#ctx0" brushRef="#br0" timeOffset="-56262.9">12322 15368 118 0,'0'0'386'16,"0"0"12"-16,0 0-19 0,0 4-54 16,-13 7-80-16,13 3-106 0,-14 5-97 0,2-1-7 15,-2 7-10-15,2 0-21 0,-1 6-4 16,-1-2-26-16,-4 0 1 0,4 4-59 15,1-3-115-15,-7-1-176 0,8 0-25 16,-2 0 1-16,2-7 5 0</inkml:trace>
  <inkml:trace contextRef="#ctx0" brushRef="#br0" timeOffset="-47440.15">12882 15144 190 0,'0'-7'314'0,"6"7"-16"0,-6 0-17 16,0-11-33-16,0 11-36 0,7 0-69 0,-7 0-84 16,0 0-34-16,0-7-3 0,0 7-10 15,0 0 1-15,0 0-9 0,0 0 4 16,0 0-8-16,0 0 5 0,0 0-5 15,0 0 8-15,0 0 5 0,0 0-5 16,0 0 9-16,0 0-4 0,0 0 4 0,0 0 4 16,0 0 0-16,0 0 4 0,0 0-4 15,-7 0 1-15,7 0-5 0,0 0 0 16,0 0-1-16,0 0 1 0,-13 0-8 16,13 0-5-16,0 0 0 0,0 0 5 15,-6 0 8-15,6 0-17 0,0 0 8 0,0 0-8 16,-14 0-4-16,14 3 8 0,0 1-4 15,-12 3 5-15,12 1-2 0,-7 0-3 16,7 2-8-16,-6 5 16 0,6-1-3 16,0 5 7-16,-13 3 1 0,13 3-4 0,0 1 3 15,-13 3 5-15,13 0-4 0,0 5 4 16,0 2 4-16,0 1 5 0,0 2-1 16,6-1 0-16,1 2 1 0,-1 0-1 15,1-3-3-15,6 3-5 0,-7-3-1 16,8-1-3-16,-2-2-4 0,1-5-5 0,0 0-4 15,-6-3 4-15,6-4 0 0,0-4 5 16,-7-3-1-16,1-1 9 0,0-2 0 16,-1-6 0-16,-6 2 0 0,6-4 0 15,-6-1-8-15,0-3-9 0,0 0-9 16,0 0-25-16,0 0-25 0,0 0-47 0,0 0-68 16,0-7-228-16,-6 7-58 0,6-11-3 15,0 11 10-15</inkml:trace>
  <inkml:trace contextRef="#ctx0" brushRef="#br0" timeOffset="-45808.56">12901 15093 98 0,'7'0'293'0,"-1"-7"0"0,1 7-20 16,0-11-20-16,-1 11-47 0,0-11-59 16,1 11-74-16,0-16-65 0,-1 16 4 0,0-10 5 15,1 10 0-15,-7-15 0 0,6 15-5 16,1-11 1-16,-7 11-9 0,7-7 9 15,-7 7 8-15,6-11-4 0,-6 11-4 16,6 0 8-16,-6-7-13 0,0 7 1 16,8 0-1-16,-8 0-8 0,0 0 9 0,0-7-13 15,0 7-1-15,0 0-7 0,0 0-1 16,0 0-16-16,0 0 3 0,0 0-16 16,0 0-34-16,0 0-89 0,0 0-172 0,0 0-20 15,0 3-8-15,0 1 6 0</inkml:trace>
  <inkml:trace contextRef="#ctx0" brushRef="#br0" timeOffset="-45071.26">13169 15324 173 0,'0'0'352'16,"0"0"-8"-16,0 0-42 0,0 0-40 0,-14 8-59 15,14-2-64-15,0 2-106 0,0 3-7 16,0 4 8-16,0-4 3 0,0 3 2 15,0 1-2-15,0-1 10 0,0 1 4 16,0-4-4-16,0 3-1 0,0-2-4 0,0-6-7 16,0 6-10-16,-6-8-8 0,6 3 0 15,0-7-13-15,0 0-4 0,0 0 0 16,0 0 0-16,0-7-4 0,0 0 4 16,0-2-5-16,0-5 1 0,0 3 0 0,0-3 0 15,0-5-1-15,0 1 10 0,6-1-10 16,-6-2 1-16,14-1 4 0,-8 0-4 15,0 4 8-15,7-4-4 0,1 3 0 16,-8 1-4-16,14 7 4 0,-8-4-4 0,2 5 4 16,-1 3 4-16,-1 7 0 15,2 0 0-15,5 0 1 0,-6 0 3 0,-6 3 1 16,5 8 3-16,2 3 1 0,-8 5-1 16,0 3 1-16,2 4 0 0,-2-1 8 15,-6 5-8-15,6-1 0 0,-6 0 0 16,0 0-5-16,0-4 0 0,0 2 5 0,0-5-9 15,0 0 1-15,0-8-5 0,0 1-5 16,0-8 1-16,-6 1-5 0,6-5-3 16,0 1-13-16,0-4-5 0,6 0-13 15,-6 0-7-15,7-11-14 0,-1 11-4 0,-6-15-12 16,7 8-35-16,0-1-104 0,5-2-135 16,-12-1-55-16,6 0 6 0,2 0 14 15</inkml:trace>
  <inkml:trace contextRef="#ctx0" brushRef="#br0" timeOffset="-44857.33">13638 15361 14 0,'6'0'406'0,"0"0"5"15,0-11 18-15,2 11-16 0,-2 0-62 16,0-7-148-16,-6 7-122 0,7 0-14 15,0 0-11-15,-7 0-10 0,6 0-3 16,-6-9-40-16,7 9-3 0,5 0-16 0,-5 0-60 16,6-7-119-16,0 7-241 0,0-11-20 15,0 11-3-15,0-7-2 0</inkml:trace>
  <inkml:trace contextRef="#ctx0" brushRef="#br0" timeOffset="-44238.12">13982 15221 194 0,'0'4'457'0,"-12"-4"0"0,12 4 11 16,-14-1 1-16,14-3-100 0,-12 4-251 16,12-4-67-16,0 0-25 0,-7 0-18 0,7 0-8 15,0 0 0-15,0 0-8 0,7-11-14 16,-1 11-3-16,7-7-5 0,0 7-12 15,0-7-14-15,0 7-20 0,6-7-13 0,1 7-29 16,-7-9-81-16,7 9-114 0,-8 0-112 16,2-9 0-16,-1 9 10 0</inkml:trace>
  <inkml:trace contextRef="#ctx0" brushRef="#br0" timeOffset="-43856.13">14119 15122 135 0,'0'0'390'0,"0"-7"13"0,-6 7-7 15,6 0-47-15,0 0-100 0,0 0-113 0,0 4-77 16,0 3-4-16,0 8-4 16,0 3-9-16,0 9-8 0,0-2 0 0,0 7-13 15,0 1-4-15,0 4-13 0,0 0 1 16,0 2-1-16,0 3-4 0,0-7-4 16,6 3 4-16,-6-5 4 0,0-4 0 15,0-4-4-15,7-6 0 0,-7-4 4 0,0-8-4 16,6-7-8-16,1 0-5 0,-7 0-8 15,13-19-13-15,-6 5-4 0,-1-8-13 16,7 0 0-16,0-4-4 0,-7 1-4 16,14-1 12-16,-7-3 5 0,0-1 13 0,0 5 16 15,0-1 4-15,0 1 14 0,0 6 12 16,1 4 12-16,-2 1 13 0,1 6 5 16,-6 8 8-16,-1 0 0 0,7 0 5 15,-7 0-1-15,2 0 0 0,-8 8-8 0,6-1-9 16,0 0-12-16,-6 4-9 15,0 3-21-15,6-2-4 0,-6 6-22 0,0-3-37 16,0 0-30-16,0-1-81 0,0 4-148 16,0-3-112-16,0 0-16 0,-6-5 9 15,6 6 14-15</inkml:trace>
  <inkml:trace contextRef="#ctx0" brushRef="#br0" timeOffset="-43688.27">14360 15133 273 0,'0'-25'424'16,"6"6"4"-16,2 5 7 0,-8-1-34 15,6 3-152-15,-6 6-194 0,6 6-34 0,-6-11-21 16,0 11-17-16,6 0-38 0,-6 0-101 16,8 0-237-16,-8 3-41 0,6 1-4 15,-6 0 10-15</inkml:trace>
  <inkml:trace contextRef="#ctx0" brushRef="#br0" timeOffset="-42787.91">14692 15239 27 0,'-6'0'376'0,"6"0"6"0,0 0 9 16,0 0-29-16,0 4-92 0,0 4-143 0,0-1-101 15,0 8-18-15,0-4 4 0,0 7-3 16,0-4-9-16,0 4 4 0,0 5-4 16,6-5 4-16,-6 4-4 0,0-3 0 15,7-1 0-15,-7 0 9 0,0-4 4 16,0-2-18-16,0-6 5 0,0-1-8 0,6-1-9 15,-6-4-4-15,0 0 0 0,0-11-5 16,0-5 9-16,0 2 0 0,7-4-16 16,-7 0 16-16,7-1 4 0,-7-3 17 0,6 4 9 15,0-1 4-15,1 1 9 0,0 0 3 16,-1 7 1-16,7 11-1 0,-6-7 9 16,6 7 1-16,-1 3-6 0,-5 9-7 15,0-2-1-15,5 8-8 0,-4 1-5 16,-2-1-3-16,0 1-5 0,1 3-4 15,-1-4 0-15,1 0 0 0,-1 0-8 0,-6-7 8 16,0 1-9-16,7-10 5 0,-7-2-5 16,0 0 1-16,0 0-4 0,6-18 3 15,-6 1 1-15,0-1 3 0,6-1 1 16,2-7-4-16,-8 4 3 0,6 1 1 0,0-2 4 16,1 5 9-16,-7 0 3 0,6 7 5 15,7 0 5-15,-6 11 3 0,-1 0 9 16,8 0-4-16,-8 11-1 0,0 3-4 15,8 5-3-15,-8 2-5 0,7 2-1 0,-7 2-7 16,8 1-5-16,-2-4 0 0,2 0-8 16,-1-8 4-16,6 1-4 0,-6-7-5 15,1-8-4-15,5 0-3 0,-6 0-14 16,6-12 5-16,-5-6-5 0,5 0-4 16,-6-8 4-16,0-3 1 0,0-4 4 0,0 0 3 15,-7 0 5-15,8 0 17 16,-8 0 13-16,-6 0 0 0,6 7 8 0,-6 4 8 15,0 4 18-15,0 7 12 0,0 11 5 16,0 0 12-16,-12 0-8 0,12 0-5 16,-14 11-3-16,14 7-4 0,-12 1-10 0,12 3-12 15,0 4-9-15,0-1-12 0,0 1-13 16,0-1-4-16,0 1-18 0,6-1-24 16,0-6-22-16,1-1-34 0,6-7-68 15,0-3-147-15,0-2-143 0,0-6-8 16,1 0 6-16,-2 0 9 0</inkml:trace>
  <inkml:trace contextRef="#ctx0" brushRef="#br0" timeOffset="-42585.83">15455 14910 43 0,'0'-22'402'0,"6"7"9"0,0 5-3 15,0 10-33-15,2 0-87 0,4 0-132 16,2 7-109-16,-1 7-14 0,7 9-11 0,-2 2-1 15,2 8-13-15,-1 4-3 0,1-1-1 16,-6 8 0-16,5 0 1 0,-6 7-10 16,0 1 5-16,-7 3 0 0,-6 4-13 15,0-1-33-15,0 4-26 0,-12 1-114 0,-2-1-211 16,-5 0-20-16,-7 0 1 0,0 1 5 16</inkml:trace>
  <inkml:trace contextRef="#ctx0" brushRef="#br0" timeOffset="-41664.92">13051 15661 85 0,'-13'0'339'0,"13"0"13"0,0-11-28 0,0 11-46 16,0 0-54-16,-7 0-68 0,7 0-85 15,0 0-41-15,0 0 4 0,0 0 0 16,0 0 0-16,7 0-5 0,0 0 5 15,-1 0-4-15,1 4 12 0,5-1-4 16,2 1 4-16,5 0-4 0,-6 3-3 0,14-3-6 16,-8-1 1-16,0 1 3 0,8 0-11 15,-7-1-5-15,-2-3 0 0,2 4-5 16,-1-4-7-16,1 4-1 0,-7-4 0 0,-6 0 0 16,6 3-4-16,-13-3-8 0,0 0 12 15,0 4-8-15,0-4 0 0,-7 4-1 16,7-1 1-16,-20 1 0 0,8 0 4 15,-2-1 0-15,2 5 4 0,-1-5 5 16,-7 4-5-16,8-3 0 0,-2 0-4 0,1 3 4 16,0-3 4-16,13-1 5 0,-7 0 4 15,7 3 5-15,0-3-5 0,13-3-5 16,-6 0 5-16,12 0 0 0,7 0 0 16,1 0-13-16,5 0-4 0,1-12-21 0,-1 12-42 15,7-7-69-15,1 7-228 0,-1-11-91 16,-7 11-13-16,1-11 7 0,-7 11-4 15</inkml:trace>
  <inkml:trace contextRef="#ctx0" brushRef="#br0" timeOffset="-39821.51">14035 15200 31 0,'0'0'331'15,"0"0"-9"-15,-14-8-28 0,14 8-37 16,0 0-38-16,0 0-76 0,0 0-58 0,0 0-64 15,0 0-21-15,0 0 4 0,0 0-4 16,0 0 4-16,0 0 1 0,0 0 3 16,0 0-13-16,8 0 18 0,-2 0-4 15,0 0 8-15,1 0-5 0,-1 0 1 16,1 0 4-16,6 0 0 0,-7 0-5 0,8 0 5 16,-2 3 0-16,-5-3 0 0,6 5-4 15,0-5-1-15,0 0 1 0,-6 0-4 16,5 4 12-16,-5-4-13 0,0 0-3 15,-1 0 3-15,0 0 0 0,1 0 5 0,-1 3 8 16,-6-3 0-16,7 0 1 0,-7 0 3 16,0 0-8-16,0 0 17 0,0 0-5 15,0 0 1-15,7 0-5 0,-7 0-3 16,0 0-6-16,0 0-3 0,0 0 4 16,0 0-13-16,0 0-4 0,0 0 5 0,0 0-1 15,0 0-4-15,6 0 0 0,-6 0 0 16,6 0-4-16,1-7 4 0,-7 7-5 15,7 0 10-15,5 0-5 0,-12-12-5 16,14 12 1-16,-8 0 8 0,1 0 1 16,-1-7-10-16,0 7 10 0,-6 0-5 0,8 0-5 15,-2 0-3-15,-6 0-9 0,0 0-25 16,0 0-34-16,0 0-128 0,0 0-209 16,0 5-5-16,-14-3-10 0,14 2 9 0</inkml:trace>
  <inkml:trace contextRef="#ctx0" brushRef="#br0" timeOffset="-38505.43">14282 15749 102 0,'0'0'327'0,"0"0"-9"16,-6 0-24-16,6 0-24 0,0 0-34 16,0 0-55-16,-7 0-58 0,7 0-69 15,0 0-20-15,0-8-12 0,-13 8 15 16,13 0-7-16,0 0 0 0,0 0-13 0,0 0 0 16,0 0 0-16,0 0 12 0,0 0-4 15,0 0 5-15,6 0 4 0,1 4 4 16,0 0 5-16,-1 3 3 0,7 0 9 15,1 5-13-15,4-5-12 0,-4 4 0 0,5 0-5 16,1 0-3-16,0 0-1 0,-1 0-4 16,1 0-4-16,-2-4 8 0,2 0-12 15,0 1 3-15,-1-5 1 0,1 1-5 16,-7-4 1-16,7 0-9 0,-8 0 0 0,2-7 0 16,-2 7 0-16,8-19-13 0,-7 12 9 15,1-4-1-15,-2 0 1 0,2-4 0 16,-8 5-5-16,7-1 6 0,0 0-2 15,-6-1 1-15,5 5 0 0,-5 7 4 0,6-15 0 16,-7 15 4-16,8 0-4 0,-8 0 4 16,7 0 1-16,0 0-2 0,-6 0 2 15,5 0 3-15,2 0-8 0,-1 0 4 16,6 0 1-16,-6 0-5 0,7 0 0 16,-7 0 0-16,6 0 4 0,-6 0 0 0,7 0-4 15,0 0 0-15,-7 0 4 0,6-10-4 16,-6 10-4-16,7-8 8 0,-7 8-4 15,6-11 5-15,-6 11-5 0,1 0 4 16,-2-7 13-16,1 7 4 0,0 0 5 16,-6 0 8-16,5 4 0 0,2-1-4 0,-8 5-1 15,8-1 5-15,-8 4-4 0,7-4-21 16,-7 4-9-16,1 5-5 0,6-6-20 16,-7 1-22-16,8-4-8 0,-8 4-13 15,7-7-13-15,-6 0-17 0,-1-4-12 0,7 0 4 16,-7 0-4-16,8 0 0 0,-8-12-4 15,0 5-34-15,1-4-114 0,0 0-130 16,-1-4-11-16,1 4 8 0,-1-3 14 16</inkml:trace>
  <inkml:trace contextRef="#ctx0" brushRef="#br0" timeOffset="-32104.36">12048 15588 161 0,'0'0'284'0,"-13"0"-15"0,13 0-9 15,0 0-24-15,0 0-34 0,0 0-51 16,-6 3-54-16,6-3-54 0,0 0-22 15,-14 4-4-15,14-4 8 0,0 0-12 0,-6 0 3 16,6 0 1-16,0 4 5 0,0-4-5 16,-6 0 4-16,6 0-5 0,0 0 1 15,0 0-8-15,0 0-5 0,0 0-4 16,0 0 4-16,0 0 1 0,0 0-5 0,0 0 8 16,0 0-8-16,0 0 4 0,6 0-4 15,-6 0 9-15,6-8-5 0,-6 8 8 16,7 0 1-16,0 0 0 0,-1 0 0 15,1 0-5-15,-1 0 5 0,0 0 0 0,2 0 0 16,-2 0-1-16,6 0-7 0,-5 4-2 16,0 0 6-16,-1-4-1 0,1 3 1 15,6 1-5-15,-6 0 9 0,-1-1-5 16,7 0 1-16,-6-3-1 0,-1 4 5 16,0 1 4-16,7-5-17 0,-6 3 17 0,0-3 0 15,-1 0 0-15,8 4 0 0,-8-4 8 16,6 0-4-16,-5 4 0 0,0-4 1 15,6 0-10-15,-7 0 1 0,8 0 0 0,-8 0-1 16,6 0-7-16,-5 0-1 16,6 0-4-16,-6 0 4 0,6 0-4 0,0 0 0 15,-7 0 0-15,8 0 0 0,-8 0 4 16,7 0 1-16,-7 0-5 0,8 0 0 16,-8 0 0-16,0 0-5 0,8 0 5 15,-8 3 0-15,0-3 5 0,1 0-1 0,0 4-8 16,-7-4-1-16,6 4 10 0,1-4-1 15,-7 0 0-15,6 3 0 0,-6-3 1 16,0 0-1-16,6 4-4 0,-6-4 4 16,0 0 0-16,0 0 1 0,7 0-2 0,-7 0-3 15,0 0 5-15,0 0-1 0,0 0 0 16,0 0-4-16,0 0 4 0,0 0-4 16,0 0 5-16,0 0-5 0,0 0 0 15,0 0 0-15,0 0-5 0,0 0 5 0,0 0 0 16,0 0 5-16,0 0-10 15,0 0 5-15,0 0-4 0,0 0 4 0,0 0-4 16,0 0 4-16,0 0-9 0,0 0-24 16,0 0-35-16,0 0-102 0,0 0-248 15,0 3-20-15,0 5 0 0,-7-1-2 0</inkml:trace>
  <inkml:trace contextRef="#ctx0" brushRef="#br0" timeOffset="-171122.97">13279 15925 48 0,'-13'0'401'0,"13"0"2"0,0 0 5 16,0 0-12-16,0 0-121 0,0 0-152 15,0-7-73-15,0 7 1 0,0 0-4 16,0 0 8-16,7-12-4 0,-1 12 25 16,8 0-9-16,-2 0 2 0,8 0-6 0,-1 0-4 15,13 0-3-15,-5 0-14 0,11 0-4 16,2 0 14-16,5 0-35 0,2-7-9 15,4 7 5-15,1 0 4 0,1-11-9 0,5 11 1 16,-6-7-5-16,7 7 0 0,-7-14 0 16,0 14-12-16,0-16 21 0,0 9-13 15,-6-4 0-15,-1 4-5 0,8-4 5 16,-8 3-4-16,-6 1 4 0,1 7 0 16,-2-14 0-16,1 14 0 0,-6-11-8 0,-1 11 8 15,-6 0 0-15,1-9 4 0,-1 9-8 16,-6 0 8-16,-8 0 0 0,1 0-4 15,1 0 4-15,-2 0 1 0,-6 0-1 16,-6 0 0-16,0 0-4 0,0 0 0 16,0 0 0-16,0 0-4 0,-12-10 0 0,6 10-5 15,-14-7-8-15,7 7 0 0,-13-15-4 16,6 15 0-16,-13-11 0 0,7 11-14 16,-6 0 10-16,-7-7-9 0,0 7 4 15,-7 0 5-15,1 4 0 0,-1-1 3 16,1 8 22-16,-8-4-17 0,8 8 4 0,-7 1 9 15,7-2-9-15,5 4 9 0,-5-3-9 16,5-1-4-16,7 1-4 0,1-1-4 16,7-3-9-16,5 0 0 0,0-3 0 15,1-1 0-15,12-2 0 0,7-3 9 0,0-2 4 16,0 0 4-16,0 0 4 0,0 4 9 16,0-4 0-16,13 0 0 0,-6 0 8 15,5 0 4-15,2 0 0 0,-2 0 1 16,8 0 4-16,0-11 4 0,-1 11 8 15,7 0-4-15,0 0 5 0,1 0-1 0,5-7-4 16,1 7 1-16,-1 0-2 0,7 0-2 16,7 0-6-16,-1 0 1 0,8 3 0 15,-1-3 0-15,6 4-1 0,0-4 1 16,7 5 4-16,2-5 0 0,-2 0 8 16,0 0 1-16,0 0-1 0,0 0-4 0,0 0 1 15,-7 0-5-15,1 0-4 0,-7 0-1 16,0-9-3-16,-6 9-9 0,-7 0-21 15,0 0-35-15,-7-7-84 0,-6 7-309 16,-6 0-37-16,-7 4 2 0,-13-1 0 0,0 6-6 16</inkml:trace>
  <inkml:trace contextRef="#ctx0" brushRef="#br0" timeOffset="-167042.88">12888 15112 148 0,'0'0'125'0,"0"0"-33"16,0 0-12-16,0-8 0 0,0 8 29 15,0 0 17-15,0-15-4 0,0 15 0 0,0-10-5 16,7 2 1-16,-1 1 0 0,1-3-21 15,-7-2-25-15,6 1-43 0,1 0-12 16,0-4-9-16,-1 4 1 0,0 0-1 16,1 4-8-16,0-4 5 0,-7 4-1 0,6 7-4 15,-6-8 0-15,0 8 0 0,0 0-4 16,0 4-1-16,0 7-3 0,0 0-5 16,-6 4 9-16,6-1-5 0,-14 4 1 15,8 4 13-15,-7 1-2 0,6-5 19 16,-6 4-1-16,0-4 9 0,0 0-1 0,7-3 5 15,-8 0-5-15,14-8 1 0,-12-2-9 16,12-5 0-16,0 0-9 0,0 0-3 16,0-16-5-16,0 5 0 0,0-4-4 15,6 1-4-15,8-1 8 0,-8 1-4 16,7-5 0-16,-7 5-4 0,7 0-9 0,0 2-4 16,1 1 1-16,-8 11-10 0,7-11-8 15,-6 11-33-15,-7 0-178 0,0 3-121 16,0 1 5-16,0 3 5 0</inkml:trace>
  <inkml:trace contextRef="#ctx0" brushRef="#br0" timeOffset="-110935.39">13390 16522 395 0,'13'0'453'0,"0"-7"-3"16,0 7 1-16,-1-11-7 0,2 11-329 15,-8-11-115-15,1 11 0 0,0-12-30 0,-7 12-12 16,6-7-22-16,-6 7-38 0,0 0-117 16,0 0-199-16,0 0-20 0,0 0 5 15,-13-7 2-15</inkml:trace>
  <inkml:trace contextRef="#ctx0" brushRef="#br0" timeOffset="-106644.38">13240 15034 131 0,'0'4'352'0,"0"-4"0"15,6 4-70-15,-6-4-84 0,0 3-118 16,0-3-80-16,0 3-38 0,0-3-109 0,0 0-93 15,0 0-79-15,0 0-37 0</inkml:trace>
  <inkml:trace contextRef="#ctx0" brushRef="#br0" timeOffset="-106441.16">13253 14983 349 0,'0'0'411'0,"-13"0"9"0,13 0-37 16,-6 0-70-16,6 4-106 0,-20-4-147 15,20 4-10-15,-13-1-7 0,0 1-10 16,6 0 1-16,1-1-12 0,-7 1 3 0,6 3-12 16,-5-3-5-16,12 3 5 0,-7 0-5 15,7 13-3-15,0-3-5 0,0 13-9 16,0 10-25-16,13 7-51 0,-7 12-152 16,8 7-215-16,5 10 6 0,-6 9-8 15,0 3 6-15</inkml:trace>
  <inkml:trace contextRef="#ctx0" brushRef="#br0" timeOffset="-91957.41">5438 14111 94 0,'-13'0'158'16,"13"0"-24"-16,-7 0-16 0,7 0-26 0,0 0-33 16,-12 0-25-16,12 4-18 0,0-4-16 15,0 0 0-15,0 4-25 0,0-4-4 16,0 0-9-16,-8 3-4 0,8-3-8 0,0 4-5 16,0-4 5-16,0 4-4 0,0-1 3 15,-6-3 22-15,6 4 8 0,0-4 21 16,0 4 17-16,0-4 29 0,0 0 25 15,-13 4 38-15,13-4 16 0,0 3 31 16,0-3-1-16,0 0 1 0,0 0-13 16,0 0-21-16,0 0-37 0,0 0 7 0,0 0-20 15,0 0-22-15,0 4-7 0,7-4-14 16,-1 3 1-16,0 1-5 0,8-4 0 16,-8 7 5-16,7-3-9 0,0 3-12 15,6 0-1-15,1 1-3 0,-7 3 3 16,7-4-8-16,0 1 0 0,-1 3 0 0,0-4 0 15,1 0 0-15,-1 1 0 0,1-1 0 16,0-3 0-16,-7-1 0 0,7 1-5 16,-8-4 5-16,1 4 0 0,0-4 0 0,0 0 0 15,1 0-3-15,-8-11 3 0,6 11 8 16,-4-15-4-16,-2 8 4 0,0-1 5 16,1-3 4-16,-1 4 0 0,1-4 0 15,-7 3 4-15,7 2-4 0,-7-6 0 16,0 12 0-16,0-11-13 0,0 11-4 0,6-7 0 15,-6 7 0-15,0 0-4 0,6 0 4 16,-6 0-4-16,7 0 4 0,0 0-5 16,-1-11 1-16,0 11 13 0,1 0-5 15,0 0 0-15,-1 0 1 0,1-7-1 0,5 7 0 16,-4 0-4-16,-2-8 4 0,6 8 1 16,-5 0-2-16,0-11-3 0,-1 11 5 15,1 0-5-15,5-11 0 0,-4 11 0 16,-2-7-5-16,0 7 10 0,8-11-10 15,-8 11 5-15,0-7-3 0,1 7-6 0,6-11-4 16,-6 11 5-16,-1-11-14 0,6 11 1 16,-4-12-4-16,4 12-5 0,-5-10-37 15,0 10-94-15,-1 0-176 0,1-8-50 0,-1 8-4 16,0 0 10-16</inkml:trace>
  <inkml:trace contextRef="#ctx0" brushRef="#br0" timeOffset="-90687.82">5242 14327 219 0,'0'-11'335'15,"-6"4"-4"-15,6 0-28 0,-13-1-41 0,13 8-73 16,0-14-70-16,0 14-85 15,0-7-14-15,0 7-7 0,0 0-4 0,6-11 3 16,1 11-3-16,-1 0-1 0,0 0 9 16,8-8-4-16,5 8-5 0,-6 0 5 15,7 0-9-15,6-7 5 0,0 7-1 0,0 0 1 16,0 0-1-16,7 0-4 0,-1-7 4 16,1 7-3-16,6 0 3 0,-7 0-4 15,8 0 5-15,-8 0-1 0,7 0 1 16,-6 0 4-16,-1 0-1 0,1 0-3 15,-1-11 0-15,-6 11-1 0,7 0 4 0,-7 0 1 16,-6-8 0-16,5 8 0 0,-5 0-5 16,0-11 1-16,-7 11 3 0,7-7 1 15,-8 7-5-15,2-11-4 0,-8 11 1 16,7-8 3-16,-6 8 5 0,-1-7 4 16,1 7 0-16,-7 0 0 0,6 0 0 15,-6-7-5-15,0 7 5 0,0 0 0 0,0 0 5 16,0 0-19-16,0 0-3 0,-6 3 0 15,6 1 0-15,-13-1 0 0,13 1 0 16,-20 1 0-16,14 1 5 0,-8-1-10 0,2 2-3 16,-2 0 8-16,-5 0 5 0,5 1-5 15,-4-1 0-15,-9 0 0 0,7 4-5 16,-6 0 5-16,1-3-4 0,-1 2 4 16,0 1-4-16,-1-3 0 0,-5-1-5 15,6 0 9-15,-1 4 0 0,-5-2 0 0,-1-3 0 16,7-2 0-16,0 0 4 0,-6-1 1 15,6-3 3-15,0 4 1 0,0-4-1 16,6 4-4-16,1-4-4 0,-1 0 4 16,8 0 0-16,-2 0-4 0,14 0-4 0,-6 0 4 15,6 0-8-15,0 0 8 0,6 0-8 16,8 0 8-16,-2 0 3 0,14 0-6 16,-7-11 3-16,14 11 0 0,-7 0 3 15,7-8 2-15,-1 8-1 0,2-6-8 16,4 6 4-16,-5-9-5 0,-1 9 2 0,-5-11-2 15,5 11-3-15,-13-11 8 0,7 11-4 16,-12-11 4-16,5 11 0 0,-6-7 8 16,-6 7 1-16,5 0 3 0,-12 0-4 0,8-7 5 15,-8 7-8-15,0 0 3 0,0 0-4 16,-14 0 1-16,8 0-1 0,-7 0-4 16,-1 0-4-16,2 0 4 0,-2 0 0 15,-5 0 0-15,-1 0 4 0,-6 0-4 16,6 0-4-16,-5 3 4 0,-1 5-5 0,0 3 1 15,-1 0 4-15,1 0-4 0,0 1 4 16,-6 2-4-16,6 0-1 0,0 1 1 16,6 3 4-16,-6-7-4 0,7 4 4 15,-1-1 0-15,0-3 0 0,8-3 0 16,-2-1-9-16,8 0 5 0,6-3 4 16,-13-4-4-16,13 3-1 0,7-3 2 0,-7 0-2 15,12 0 1-15,2 0 0 0,-2 0 4 16,8-9 4-16,0 9-4 0,5-9 0 15,2 9 0-15,-1-14 0 0,0 6 4 0,6-3-4 16,1 4 0-16,-1-8 5 0,1 4-2 16,-1-3-3-16,1-1 5 0,-7 4-10 15,7-3 5-15,-7-1-16 0,0 4-22 16,0 0-22-16,1 3-113 0,-9 8-254 16,9 0-7-16,-15 0 1 0,2 0-3 0</inkml:trace>
  <inkml:trace contextRef="#ctx0" brushRef="#br0" timeOffset="-75675.91">5621 14214 345 0,'0'0'322'0,"-14"-11"6"0,8 11-29 16,-8-11-25-16,8 11-93 0,-7-12-126 16,0 12-42-16,6-7-13 0,-5 7-5 0,5 0 5 15,7 0 0-15,-20-7-8 0,20 7-9 16,-13 0-4-16,13 0-4 0,0 0-17 15,-6 0-18-15,6 0 10 0,0 4-47 16,0-1-30-16,0 1-11 0,0 3-18 0,0-2-17 16,0 1 10-16,0-1 24 0,0-2 51 15,0 1 46-15,6-1 109 0,-6 1 42 16,0 0 21-16,0-4 34 0,0 0 17 16,0 0 9-16,0 0-14 0,-13 0-28 15,13 0-43-15,-6-11-58 0,6 11-9 0,-14-7 0 16,14 7-9-16,-19-8 1 0,19 8-9 15,-13-12-4-15,13 12-4 0,-13 0-9 16,13-7 0-16,-6 7 0 0,6 0-4 16,0 0-8-16,0 0 12 0,0 0-12 15,0 0 3-15,0 0 2 0,6 4 3 0,-6-1 0 16,7 1-5-16,-1 1 5 0,7 1 0 16,0 2 0-16,1-1-12 0,-2-3 12 15,1 3-5-15,7 4 5 0,0-3 0 0,-1-1 5 16,7-3-1-16,-6 3-8 0,6-3 4 15,0-1 0-15,-7 1 4 0,7-4-4 16,-6 0 0-16,5 0 4 0,-5 0-4 16,0 0 4-16,-1 0-8 0,-5 0 13 15,-2-7-6-15,2 7 6 0,-2 0-5 0,2-8 17 16,-8 8-8-16,1 0-4 0,-1 0 3 16,0-11 1-16,2 11 0 0,-8 0 4 15,6 0 0-15,-6 0 0 0,0 0-5 16,0 0-7-16,0 0 7 0,0 0-4 0,0 0 1 15,0 0-5-15,0 0-4 16,-6-7 4-16,6 7-4 0,-14 0 5 0,14 0 7 16,-13 0-12-16,13 0 5 0,-13 0-1 15,0 0-8-15,0 0 4 0,6 0 4 16,-5 0-8-16,-2 0 4 0,1 0-5 0,-7 4-7 16,8-1 12-16,-8 1-5 0,7 0 5 15,-7-1 0-15,2 1 0 0,4 3-4 16,-5 1 4-16,-1-1 0 0,8 0 0 15,-8 0 0-15,6 1 0 0,1-1 4 16,1 0-4-16,-2-3 0 0,2 0 0 0,5 3 0 16,7-7 0-16,-13 5 0 0,13-2 0 15,0 0 0-15,0-3 0 0,0 0-4 16,0 4-4-16,0-4 8 0,6 0 4 16,1 0 0-16,6 0-8 0,-7 0 4 15,14 0-4-15,-7 0-1 0,7 0 5 0,0 0 0 16,5 0 5-16,-5-7-5 0,6 7-5 15,0 0-3-15,7-12 13 0,-15 12-10 16,9-11 5-16,-1 11 5 0,0-14-5 16,-6 14-5-16,-1-11 5 0,1 11 0 0,-8-11 5 15,2 11 3-15,-1-7-4 0,-7 7 9 16,0 0-1-16,2-11-7 0,-8 11 3 16,0 0 1-16,0 0-5 0,0 0 4 15,0 0 1-15,-8 0 0 0,8 0-1 0,-12 3-8 16,12 1 4-16,-20-4 1 0,7 4-5 15,1-1 0-15,-2 4 3 0,1-3-3 16,-7 3-3-16,1 1-2 0,0-1 1 16,-1 4 4-16,-7 0-4 0,9 0 8 0,-9 0-4 15,-5 4 4-15,6-4-4 0,-1 3 5 16,1-3-5-16,0 4 0 0,-6-3 0 16,6-2 0-16,6 1 0 0,-6 0 0 15,6-4 0-15,1 0-5 0,0 2 1 16,6-6 0-16,-1 1 4 0,14-1 0 0,-6 1 0 15,6-4 0-15,0 0 0 0,0 0-4 16,14 0 4-16,-2 0 0 0,8-11 0 16,5 11-5-16,2-15 5 0,5 9 0 15,8-10 0-15,-1 5 0 0,-1-4-4 16,9-3 4-16,-2 0 0 0,1-1 0 0,-1 1 4 16,1 1 1-16,-7-3-10 0,0 2 1 15,-1 0 0-15,-5 7-1 0,-7-4 10 16,0 4-5-16,1 0 4 0,-15 4-4 15,2 7 0-15,-8-15 0 0,0 15 4 0,-6-7 1 16,0 7-1-16,0 0-4 0,-6-8 0 16,-7 8 4-16,0 0-4 0,0 0 0 15,-7 0 0-15,0 0 0 0,-5 5 0 16,-1-2 0-16,0 1 0 0,0 3 0 16,-7 0 0-16,1 1-4 0,5-1 4 0,-5 4 0 15,-1 0 0-15,1 0 0 0,-1 0 0 16,1 3 0-16,6-3 0 0,-7 0 4 15,7 0-4-15,0 1 0 0,0-1-4 16,7-4 4-16,-1 0 0 0,0 0 0 16,7-3-4-16,1 4-1 0,4-5-3 0,8 1-1 15,0 3 5-15,0-3 0 0,0-1-5 16,0 1 5-16,8 3-5 0,4-3 9 16,1 0 5-16,7-1-5 0,-7-3 4 0,13 5-4 15,-7-5 0-15,8 0 0 0,-1 0 4 16,0 0-4-16,-1-8 0 0,1 8 0 15,-6-15 0-15,7 4 0 0,-9 4 0 16,2-4 4-16,-7 0 1 0,7 4-1 16,-14-4 0-16,8 3 5 0,-8-3-1 0,-6 4-3 15,0 7-1-15,0-11 0 0,0 11-4 16,-6-11 0-16,-1 11 0 0,-6 0 0 16,0-11 0-16,-7 11-4 0,8 0 0 15,-14-11 8-15,6 11-8 0,0 0 4 0,-5-7 0 16,-2 7 0-16,1 0 0 0,0 0 4 15,6 0-4-15,-5 0 0 0,-1 0 0 16,6 0-9-16,0 0 9 0,1 3-4 16,5-3 0-16,2 0-5 0,5 4 1 15,7-4-1-15,0 3 5 0,0-3-5 0,0 4 1 16,0-4 4-16,7 4-1 0,5-4 5 16,2 0 0-16,5 0 5 0,1 3-1 15,0-3 0-15,6 0-8 0,-1 0 8 0,1 0-4 16,7 0 0-16,-7 0 0 0,0 0-4 15,-6 0 8-15,5-7-8 0,-5 7 0 16,0 0-1-16,-7 0 10 0,7 0-10 16,-14-11 10-16,7 11-1 0,-13 0-4 15,0-7 8-15,0 7-3 0,0-7 3 16,0 7-4-16,-13-11 1 0,7 11-5 0,-14-15 8 16,7 8-8-16,-7-1 4 0,0-3 5 15,1 4-9-15,-1-4 0 0,-6 3 0 16,1 1 4-16,-1 7-4 0,6-14 5 15,-6 14-5-15,0 0 4 0,7-8-8 16,-8 8-1-16,8 0 5 0,0 0 0 0,-1 0 5 16,7 0-5-16,-7 4 8 0,8-4-8 15,4 4 0-15,-4-1-4 0,12-3 4 16,-14 4-4-16,14-4-1 0,0 3 1 0,0-3-5 16,0 4 5-16,7-4-4 0,0 3 3 15,5 1 1-15,2 1 4 0,-1-2 0 16,6 0 0-16,0 5 0 0,8-4 4 15,-8 3-4-15,14-3 0 0,-7-1 0 16,0 1 0-16,7-4 0 0,-7 0 0 0,7 0 5 16,-8 0-5-16,1 0 0 0,0-11 4 15,0 11-4-15,1-7 0 0,-8 7 0 16,0-12 0-16,1 12 0 0,-1-15 0 0,1 15-4 16,-7-10 4-16,0 10 0 15,0-11-9-15,-7 11 13 0,8 0 1 0,-8 0-5 16,-6 0 4-16,6-7-4 0,-6 7 0 15,0 0 0-15,0 0 4 0,-12 0 0 16,12 0 1-16,-14 0-10 0,2 0 1 16,-8 0 8-16,1 0-8 0,-1 0 8 15,1 3 1-15,-7-3-1 0,-7 4-4 16,7 0 0-16,-6 3 0 0,-1 0 0 0,1 0 4 16,-8 4 5-16,7 1-9 0,1-1-4 15,-1 0-1-15,1 0 5 0,-1-4 0 16,1 4 0-16,6 0-4 0,7 0 4 0,-8-4 0 15,8 0-13-15,6-3 13 0,-1 0 4 16,2-1-4-16,12-3-4 0,-14 4 4 16,14-4-4-16,0 4 4 0,7-4 0 15,0 0-4-15,5 3 4 0,2-3 0 0,5 0-5 16,1 0 5-16,6 4-4 0,0-4 0 16,-1 0 0-16,8 0 4 0,0 0 4 15,6 0-4-15,-6-11 0 0,5 11 0 16,-5-11 0-16,-1 11 0 0,1-15 4 0,-1 5-4 15,-5-1 0-15,-1 3 0 16,-6-3 0-16,-1 0 0 0,1 0 0 0,-8 4 4 16,2 0 1-16,-2 7-5 0,-5-15 4 15,-7 15-4-15,7-12 4 0,-7 12 0 16,0 0-4-16,0-10 5 0,0 10-1 16,0 0-4-16,-14 0 0 0,14 0 17 0,-18 3-17 15,4-3 0-15,1 4 0 0,-7-4 0 16,1 7 4-16,0-2-4 0,-1 1 0 15,-7-1 0-15,1 2 0 0,1 0-8 16,-7 4 8-16,-1-4 4 0,7 1-4 0,-7-1 0 16,1 0 0-16,6 1 0 0,-7-1-4 15,7-3-9-15,6 3-13 0,1-4-3 16,6 1-9-16,6 0-17 0,7 3-39 16,0-3-205-16,0 3-119 0,0-3 6 0,13 3 9 15,7 0 10-15</inkml:trace>
  <inkml:trace contextRef="#ctx0" brushRef="#br0" timeOffset="-70525.69">3439 14671 152 0,'19'0'289'0,"0"-10"-16"16,1 10-5-16,6-7-23 16,0 7-31-16,6-15-49 0,1 8-81 0,-7-5-80 15,6 1 5-15,1 0-9 0,7-3 4 16,-8-4 5-16,7-1-6 0,-6-3-3 16,5 0 5-16,1 5-5 0,-5-6 0 15,5 1-8-15,-1 4-14 0,1-1-28 0,1 1-102 16,-1 3-152-16,0 1-32 0,-7 3 5 15,1 4-17-15</inkml:trace>
  <inkml:trace contextRef="#ctx0" brushRef="#br0" timeOffset="-70103.21">3275 14646 118 0,'26'-14'264'15,"0"-2"-4"-15,7-2-17 0,6 1-28 0,-7-2-8 16,14-3-47-16,-7 3-110 0,7-2-50 16,-1 3-76-16,2-1-143 0,-9 1-101 15,7 4-7-15,-5-2-4 0</inkml:trace>
  <inkml:trace contextRef="#ctx0" brushRef="#br0" timeOffset="-67390.98">9651 13565 115 0,'-6'0'284'0,"6"-14"-24"15,0 14-4-15,-13-11-29 0,13 11-50 0,-13-11-46 16,13 11-68-16,-13-11-55 0,13 11 1 15,-14-7-9-15,14 7 0 0,-12 0 4 16,-1-8-4-16,6 8 0 0,-6 0 9 16,7 0-1-16,-8 0 1 0,2 0 3 0,5 0 1 15,-6 0-5-15,7 4 9 0,-7 0-4 16,-1-1 8-16,8 1-13 0,-7 0-4 16,6-1 13-16,1 1-13 0,6 3-4 15,-19-3-4-15,19 3 8 0,-14-3-4 16,14 3-4-16,-12 0 4 0,12 1 4 15,-8 3 1-15,8 0-18 0,0 0 21 0,-12 4 1 16,12-1-1-16,0 1 1 0,0 0-5 16,0-1 0-16,0 1-4 0,0-1 5 15,6 1-2-15,0 0-3 0,2-1-3 0,-2 2 3 16,0-6 3-16,1 5-3 16,6-5 0-16,0-2 0 0,0 3 5 0,0-4-10 15,0 1-3-15,0-1 13 0,7-3-2 16,-7-1-3-16,-1-3 5 0,8 0-5 15,-7 0 8-15,7 0 9 0,-8 0-17 0,8-11 9 16,-6 4-9-16,5-4 0 0,-6 0 4 16,6 0-4-16,-5-4-4 0,5 1 16 15,-6 2-12-15,6-2-4 0,-5-1 8 16,-1 4-8-16,-7-3 4 0,7-1 4 16,-6 0-8-16,5 5 4 0,-4-5 0 15,-8 4-8-15,6-4 3 0,-6 4 1 0,0-4 0 16,0 4 4-16,0 0 0 0,0-3-4 15,-6 3 4-15,6 0 0 0,-14 0 0 16,14 0 0-16,-19 4 0 0,12 7 4 0,-6-11 0 16,1 11 0-16,-2 0 5 15,1-11-5-15,0 11 0 0,-6 0 1 0,5 3 7 16,-5 1-12-16,6 3 0 0,-6 1 0 16,-1 3 0-16,0 0-4 0,1 3-9 15,-1 1 1-15,8-1-10 0,-8 1-3 0,0 3-55 16,7-3-131-16,-7 4-138 0,8-5-17 15,-2 1 1-15</inkml:trace>
  <inkml:trace contextRef="#ctx0" brushRef="#br0" timeOffset="-66861.88">9385 13976 1 0,'0'0'184'0,"0"0"-20"0,-14 0-30 0,14 0-8 16,0 0 4-16,0 0 13 0,0 0-17 15,0 0-9-15,0 0-7 0,0 3 8 16,-6 5-13-16,6 0 0 0,-13-2-20 0,13 6-30 16,-13-2-30-16,6 5-4 0,-5-1-4 15,4 2 0-15,-4 2-17 0,-1 0 0 16,0 0 9-16,0 1-18 0,6 3 1 15,-6-5-5-15,1 3-8 0,4-2-9 16,-4-4-8-16,12-3-42 0,-13 4-51 0,13-4-80 16,-7 0-75-16,7-4-41 0,-13 0-4 15</inkml:trace>
  <inkml:trace contextRef="#ctx0" brushRef="#br0" timeOffset="-66455.13">9111 14320 39 0,'-6'0'301'0,"6"0"-16"16,0 0-20-16,0 0-25 0,-14 0-30 16,14 0-50-16,0 0-50 0,0 0-55 0,-6 0-47 15,6 4 1-15,0-1 3 0,0 6-7 16,0-3 3-16,0 2-4 0,0 3-4 16,0-1 5-16,6 5 11 0,-6-4-12 15,6 7 1-15,8-7-5 0,-8 8 0 16,1-5 4-16,6 1-8 0,0-3 4 0,0-2 4 15,0-3-4-15,0-3-13 0,0 0 13 16,0-4 0-16,1 0 4 0,-2 0 1 16,1-8-5-16,-6 8 0 0,6-17 0 15,-7 5 4-15,8 1 0 0,-8-4 0 16,0 1 1-16,0-1-1 0,-6-3 0 0,8 3 0 16,-8 4 1-16,0-3-5 0,0 3 8 15,0 0 1-15,-20 3-1 0,20 1-4 16,-13 7 4-16,0-11 1 0,-7 11 4 15,7 0-9-15,-7 0 4 0,1 0-3 0,-1 0 3 16,1 3-8-16,0 5-4 0,-1-5 4 16,7 1-17-16,-1 1-4 0,-4 1-13 15,11-2-4-15,-6 0-25 0,13-1-81 16,-13 1-104-16,13 0-102 0,0-1-2 16,0-3 12-16</inkml:trace>
  <inkml:trace contextRef="#ctx0" brushRef="#br0" timeOffset="-65471.92">9762 13822 14 0,'0'0'293'0,"-12"4"-4"0,4-4 0 0,-4 3-15 16,5 1-55-16,7 0-76 0,-13-1-62 15,13 1-31-15,-13 3-16 0,13 0 4 16,0 1 4-16,0 6-8 0,0 2 0 16,0 2 0-16,0 0-1 0,13 3 14 15,-7 2-22-15,14 6-4 0,0 0-4 0,-1 1 0 16,7 3-4-16,7 0 0 0,-7 0-5 16,6-4-3-16,7 0-2 0,-5 1-15 15,-2-8 12-15,7-1 0 0,-7 1-17 0,1-7-4 16,-1 0-5-16,-5-4-12 15,-1 0-4-15,-7-4 0 0,1-3-5 0,-8 0 5 16,2-1 4-16,-2-3 17 0,-5 4 4 16,-7-4 13-16,0 0 8 0,0 0 8 15,0 0 18-15,0-11-4 0,0 11 11 16,-7-11-3-16,7 11 0 0,-12-11 4 0,12 11-12 16,-20-15-1-16,20 15-4 0,-13-15-13 15,13 15 1-15,-6-11-5 0,6 11 0 16,-14-11 1-16,14 11-1 0,-12 0-17 15,12 0 9-15,-14-7 0 0,14 7 4 0,-6 0 0 16,6 4 0-16,-13-1-5 0,13 5-3 16,-13-1 4-16,13 4-5 0,-13 0 13 15,13 0-4-15,-14 4 5 0,14 0-5 16,0-1 4-16,0 4-4 0,0 1 4 16,0-5 0-16,0 6 1 0,0-6 3 0,14 4-4 15,-8-7-4-15,7-1 0 0,7 2 5 16,-6-5-1-16,4 0 0 0,2-3-4 15,-1-4 4-15,1 0-4 0,0 0 0 16,-1 0 0-16,1 0 5 0,-8-11-1 0,8 4 5 16,-7-1-9-16,1-3 0 15,-8 0 0-15,0-3 0 0,0-1 0 0,-6-3 0 16,0-4 4-16,0 3 0 0,0-3 5 16,-12 0-9-16,-1 1 12 0,0-2 1 15,0 5 4-15,-1 3 0 0,-4 1 3 0,-2-1-3 16,0 4 0-16,1 11-4 0,-1 0 0 15,7 0-5-15,-7 0-3 0,2 4-1 16,4 7 0-16,1 7-4 0,0 0 0 16,0 1-4-16,7 3-5 0,6-4 1 15,-14 4 4-15,14 0-5 0,0-4 5 0,-12 1-5 16,12-1 1-16,0-4-1 0,0-2-8 16,0-1 14-16,0-4-2 0,0 0-3 15,0-7-5-15,0 4 5 0,0-4-1 16,6 0 1-16,-6 0-1 0,0 0 5 0,0 0 0 15,0 0-1-15,0 0 2 0,0 0-2 16,0 0-7-16,0 0-10 0,0 0-8 16,0 0 1-16,0 0-18 0,0 0-58 15,0 0-149-15,0 0-138 0,0 0-11 16,0 0 13-16</inkml:trace>
  <inkml:trace contextRef="#ctx0" brushRef="#br0" timeOffset="-64271.83">9144 14254 35 0,'0'0'293'0,"0"0"-12"16,0 0-17-16,0 0-24 0,0 0-29 0,0 0-39 15,-14 0-49-15,14 0-56 16,-6 0-54-16,6 0-9 0,-19 0 0 0,19 4 8 16,-14 0-7-16,2-1 3 0,5 1 5 15,-6 0-9-15,6-1 9 0,-5 1-5 16,4 3 1-16,-4 0-5 0,12-3 5 0,-14 7-9 15,14 0 3-15,-12 0 2 0,12 0-10 16,0 4 10-16,-7-1-5 0,7 5 4 16,0-1 0-16,0 0 5 0,0 4-5 0,7-2 4 15,-1 1 1-15,8 1-5 16,-8 0 0-16,6-4 5 0,8 0 8 0,0-3-13 16,-7-1 0-16,13-3 1 0,-7 0-2 15,7-3 2-15,-6-4-5 0,6 0 4 16,1-4-4-16,-2 0 0 0,-5 0-4 0,6-12 4 15,-6 2 0-15,5-6 4 0,-5 5 0 16,0-7-4-16,-1 0 0 0,1 0 4 16,-8-4-4-16,2 4 0 0,-2-7 0 15,2 2 0-15,-1 1 0 0,-7 0 0 16,1 0-4-16,-1 0 8 0,1 4 1 16,-7-1-5-16,0 4 4 0,0 1 0 0,0-1 0 15,0 4 1-15,0 0-1 0,-13 4-4 16,13 7 4-16,-13-7 0 0,6 7 1 15,-6 0-5-15,0 0 4 0,7 0-4 0,-8 0-4 16,2 0 8-16,-8 3-4 0,7 5 4 16,-1-5-4-16,-4 5 0 0,4-1-4 15,-5 4 4-15,5-4 0 0,-4 4 0 16,-2 0 0-16,0 4 0 0,1 0 0 16,5-1-4-16,-5 1 4 0,-1 0 0 0,8 3 0 15,-8-4 4-15,7 5-8 0,0-1 8 16,0-2-4-16,-1-2-4 0,8 4 8 15,6-7-4-15,-12 3-4 0,12 1-1 16,0-4 10-16,0 0-5 0,0 4 4 16,0-5-4-16,0 1 8 0,6 0-3 0,6 0-5 15,2 1 3-15,-1-1 6 0,7-4-9 16,-1 0 0-16,0 1 0 0,8-5 4 16,-7-3 0-16,5 0-4 0,1 0 5 15,0 0-5-15,0-7 0 0,-6-4-5 0,5 0 5 16,-5-4 9-16,0 0-9 0,-1-7-4 15,-5 4 4-15,-8-4-5 0,7-4 5 16,-6 5 5-16,-7-2-5 0,0 2 0 16,0-1 0-16,0 0-5 0,-14 3 10 15,8 5-5-15,-7-1-5 0,-6 1 10 0,-8 3-10 16,1 11 1-16,0-12 4 0,-7 12-4 16,1 0 0-16,-1 0-4 0,-5 4-14 15,5 1 1-15,1 1-12 0,5 2-44 16,-5 3-112-16,6-1-191 0,-1 2-11 15,9 2 5-15,4 1 1 0</inkml:trace>
  <inkml:trace contextRef="#ctx0" brushRef="#br0" timeOffset="-63057.94">10368 14262 194 0,'-7'3'327'0,"7"-3"4"0,-19 4-28 0,13-4-51 16,-2 4-74-16,-4-1-90 0,6 1-79 15,-8-1-1-15,8 1 1 0,-7 3-1 16,6-3-4-16,-6 0-4 0,1-1 5 0,4 5-5 15,-4-5 3-15,5 5 2 16,7-1-1-16,-20 1 0 0,20-1 5 0,-12 0-1 16,12 4 1-16,-14 0 3 0,14 4-3 15,-12-1-1-15,12 1 5 0,-14 3-5 16,14 1 5-16,0-1-5 0,0 4 1 16,0 0-5-16,0 0 9 0,0 0-9 0,7 0 5 15,6 0-5-15,-7-4 0 0,8-3-4 16,-2 3-4-16,2-7 4 0,5 0 0 15,-5-7 4-15,4 0-4 0,-4-1 4 16,5-3-4-16,1 0 5 0,-8-11-10 16,8 3 10-16,-7-2-2 0,1-1-3 0,-2-3 0 15,2-6-3-15,-2 2-6 0,2-3 9 16,-8 2 0-16,1-6-4 0,-1 3 8 16,0-3 0-16,-6 2 1 0,7-3 3 0,-7 4 4 15,0-3 5-15,0 3-4 0,0 4 0 16,0-1-5-16,-13 4 5 0,13 1-5 15,-19 3 1-15,12 3-1 0,-6 8-8 16,7-7 0-16,-8 7-4 0,2 0 0 16,-2 4-1-16,1 3 10 0,1 0-10 0,-8 4 1 15,7 0 0-15,0 0 0 0,0 4 8 16,-1-4-4-16,2 0 0 0,-2 4 4 16,2-4 0-16,5-4-8 0,7 4 4 15,-20-4 0-15,20-3 4 0,-6 3-8 16,6-2-4-16,0-2 3 0,0 0 2 0,0 1-6 15,0 0 1-15,0-4 3 0,0 3 1 16,6-3 4-16,-6 0-8 0,7 4 8 16,-7-4 0-16,7 4 0 0,-7-4 0 15,6 3-5-15,-6-3 5 0,0 0-4 0,7 0 0 16,-7 0-9-16,0 0-8 0,0 0-30 16,0 0-92-16,0 0-219 0,0 0-26 15,0 0 6-15,-13-7-3 0</inkml:trace>
  <inkml:trace contextRef="#ctx0" brushRef="#br0" timeOffset="-62035.36">9592 13793 81 0,'0'0'255'15,"0"0"-12"-15,0 0-37 0,0 0-9 16,0 0-16-16,0 0-17 0,0 0-16 16,-6 3-30-16,6 1-38 0,-13 3-50 0,13 4-5 15,-13 0 13-15,0 4-9 0,1 4 1 16,4 2 4-16,-4 5-8 0,-1 3-6 15,0 4 2-15,-7 4-10 0,7 0 5 16,0 3-9-16,0 0 1 0,7 0 4 0,-7 1-1 16,-1-5-12-16,2 1 5 0,4-1 3 15,-4-6-8-15,12-5 0 0,-13-3-4 16,13 0 0-16,-13-11-9 0,13 4-4 16,0-8-8-16,-7 1 4 0,7-5-9 15,0-3-12-15,0 0-18 0,0 0-49 0,0 0-131 16,0-11-131-16,0 4-3 0,0-3 5 15</inkml:trace>
  <inkml:trace contextRef="#ctx0" brushRef="#br0" timeOffset="-61419.29">9697 13708 127 0,'0'0'247'0,"0"0"1"0,0 0-1 16,0 0 5-16,0 4-16 0,0-4-21 16,7 0-59-16,-7 4-109 0,0-4-30 0,6 3 3 15,-6 5-3-15,6-1 13 0,8 0-4 16,-8 4-6-16,8 5 10 0,-2-2-4 15,1 4-6-15,7 4-3 0,0 0-4 0,6 0 0 16,-1 3 0-16,1 2-5 0,7-2 1 16,-7 1-9-16,6 0 0 0,1-1 0 15,-1-3 0-15,1 0 4 0,-7 0-4 16,7-8 0-16,-7 5-4 0,0-8 0 16,-6 4 8-16,5-5 0 0,-11-2 0 0,5-1 1 15,-6-4 3-15,0 4-13 0,-6-3 10 16,0-4-1-16,-1 5 4 0,0-2 1 15,0-3-5-15,-6 0 5 0,0 0 3 16,0 0 5-16,0 0-4 0,0 0-13 16,0 0 17-16,0 0 0 0,0 0 0 0,0 0-5 15,0 0-3-15,0 0-5 0,0 0-12 16,0 0-9-16,0 0-5 0,0 0 18 16,0 0-38-16,0 0-22 0,0 0-29 15,0 0-109-15,-6 0-195 0,6 0-16 16,0 0 7-16,-6 0 3 0</inkml:trace>
  <inkml:trace contextRef="#ctx0" brushRef="#br0" timeOffset="-60155.29">9495 13910 190 0,'0'0'259'0,"7"-8"-7"15,-7 8-17-15,0-11-20 0,6 11-13 16,-6-11-29-16,0 11-43 0,0 0-83 15,0-7-26-15,0 7-9 0,0 0-7 16,0 0 7-16,-13 4-7 0,13-1 3 0,-6 1 1 16,6 3 8-16,-20 0-9 0,20 1 9 15,-13 7 0-15,7-4 0 0,-8 7 8 16,8 1-4-16,-7 2 4 0,0 5 1 16,0 4-5-16,-1-1 8 0,2 4-3 15,-1 0 0-15,-7-1 7 0,8 5 1 16,-8-4-5-16,7 0 1 0,-7 0 0 0,7-3 0 15,-6-1-9-15,5-4 0 0,2-3-8 16,-1 0-5-16,6-7-8 0,-6-4-4 16,13 0 0-16,-13-3-13 0,13-1 0 0,-13-3-8 15,13-1-5-15,0 1-4 0,0-4 0 16,0 0-4-16,0 0-13 0,0 0-4 16,0 0 0-16,0 0-8 0,6 0-14 15,-6-11-82-15,7 11-137 0,0-12-79 16,-1 3 2-16,0-7 9 0</inkml:trace>
  <inkml:trace contextRef="#ctx0" brushRef="#br0" timeOffset="-59473.84">9736 13741 185 0,'0'0'307'0,"6"0"-10"0,-6 0-11 16,0 0-17-16,8 0-53 0,-8 0-107 0,0 0-96 15,6 4-1-15,-6-1 1 0,6-3 4 16,1 4 4-16,6-4 9 0,-7 4 7 16,7-1-3-16,7 6-4 0,-7-2 8 15,6 3 4-15,8 1-4 0,-1 8-4 0,-1-5-8 16,1 8-5-16,7 0-13 0,-1 1 5 15,2 2 0-15,-2 4-9 0,7 0 0 16,-6 1-4-16,-1-1 0 0,1-3-4 16,-1 3 0-16,1-3 4 0,-1-4 4 0,-6 0-8 15,-6-5 4-15,5 3 0 0,-5-6 0 16,0-3 12-16,-7 0-12 0,0-4 13 16,0 1 4-16,-7-5 4 0,1 1 4 15,0 0-3-15,-1-1-1 0,-6-3 0 16,0 4 0-16,7-4-8 0,-7 0 4 15,0 0-4-15,0 0-13 0,0 0 0 0,0 0-13 16,0 0-4-16,0 0-13 0,0 0-29 16,0 0-93-16,-13-11-266 0,13 11-13 15,-14-11-2-15,14 11 1 0</inkml:trace>
  <inkml:trace contextRef="#ctx0" brushRef="#br0" timeOffset="-55475.86">7098 13133 127 0,'-6'0'310'0,"6"0"-8"0,0 0-21 16,-7 0-37-16,7 0-41 0,0 0-56 16,-12 0-75-16,12 0-55 0,-14-11-1 15,14 11-3-15,-12 0-4 0,12 0-9 16,-14 0 8-16,14 0 5 0,-13 0-13 16,13 0-4-16,-20 0-1 0,20 4 10 0,-12 3-10 15,12 0 10-15,-14 4-1 0,14 4 4 16,-12-1-3-16,12 9-5 0,-13-1 12 15,13 7 1-15,0 0 8 0,-7 8-8 16,7 0-1-16,0-1 14 0,0 5-18 16,0-4 9-16,7-1 0 0,-1 1 0 0,7-1 0 15,1-3-4-15,-2-3-5 0,2-1 4 16,5-4 1-16,1-3-13 0,6-3 9 16,-7-9 3-16,7 1-3 0,0 1-1 15,-6-8 1-15,5-1 4 0,1 1-5 0,1-1 0 16,-7-3 1-16,6 0-5 0,-1 0 0 15,-5-10 1-15,6 10-5 0,-6-19 0 16,5 11-5-16,-5-6-15 0,0-1-10 16,6 1-17-16,-7-1-105 0,1-3-240 15,6 3-13-15,-7-3 2 0,1 0 0 0</inkml:trace>
  <inkml:trace contextRef="#ctx0" brushRef="#br0" timeOffset="-45224.57">20626 15027 299 0,'0'0'335'15,"0"-7"-12"-15,0 7-24 0,0-8-59 16,-6 8-50-16,6 0-110 0,-20-10-54 0,20 10-1 15,-14 0-8-15,14-8 4 16,-13 8-4-16,1 0-4 0,5 0-10 0,-6-7 2 16,7 7-22-16,-1 0 17 0,-6 0-8 15,13 0-5-15,-13 0 4 0,13 0-8 16,-13 0 5-16,13 4 3 0,-19-1 5 0,19 1 0 16,-14 0 8-16,14 3 9 0,-13 4-9 15,13-4 9-15,-13 4-9 0,13-1 4 16,-13 2-3-16,13 3 3 0,-12-1-4 0,12 1-4 15,0 3 0-15,-14-3-8 16,14 3 8-16,0 1-9 0,0-1 9 0,6 1 0 16,-6-5 0-16,8 4-8 0,4-3 4 15,-5 0 4-15,6-1 4 0,-7-2-4 16,13-2 0-16,-5-3 4 0,-1 1-4 16,0-5 0-16,0 2 0 0,7-3 0 0,-8-2 4 15,2 0-8-15,-2 0 4 0,8 0 4 16,-7 0-8-16,1-10 4 0,-2 10 0 15,1-15 0-15,0 5-4 0,0 2 8 16,1-3-8-16,-2 0 8 0,-6 0-4 16,8-4 0-16,-1 1 0 0,0 3 0 0,-6-7-4 15,5 6 0-15,-6-2 4 0,8-5 0 16,-8 8 17-16,1-3-22 0,-1 3 5 16,1 0 0-16,0 0 5 0,-1 3-5 0,-6-2 4 15,0 2-4-15,6-3 0 0,-6 5-4 16,0-3-18-16,0-2 22 0,0 4-8 15,0 0 4-15,0-1-5 0,0-2 1 16,0 2 3-16,0 1 10 0,-12 7-5 16,12-15 4-16,0 15 0 0,-7-11 9 0,7 11 4 15,-7-11-4-15,7 11 4 0,-13 0-5 16,13 0 9-16,-12-7-8 0,12 7 4 16,-20 0-4-16,14 0-5 0,-1 0 1 15,-6 0-1-15,6 0-4 0,1 0 0 16,-8 4-4-16,14-4-4 0,-12 3 8 15,12-3 0-15,-20 4 1 0,14 0 3 0,6-1-8 16,-20 1 0-16,13 0 9 0,-5-1-1 16,6 1 1-16,6 0-5 0,-14 3-4 15,14-3 4-15,-20-1-4 0,20-3 0 16,-13 4 13-16,13 0-9 0,-12-1 5 0,12-3-9 16,-7 4 0-16,7-1 0 0,0-3 8 15,-7 0-8-15,7 4 0 0,0-4 0 16,0 0-8-16,0 0 8 0,0 0-9 15,-12 0 5-15,12 4 4 0,0-4-4 0,0 0-1 16,0 0 1-16,0 0 8 0,0 0-4 16,0 0-4-16,0 0 0 0,0 0 0 15,0 3 4-15,0-3 0 0,0 0 4 16,0 0-8-16,0 0 8 0,0 0-8 16,0 0-1-16,0 0 10 0,0 0-1 0,0 0-4 15,0 0 0-15,0 0-4 0,0 0-1 16,0 0 5-16,0 4 0 0,0-4 5 15,0 4 3-15,0-1-12 0,6 5 4 0,-6 4 0 16,0-2 4-16,6 1-4 16,-6 0 4-16,7 4 1 0,0-1-10 0,-1 1 1 15,0 4 0-15,-6-5 8 0,13 4-8 16,-6-4 4-16,0 2-4 0,-1-2 4 16,0 0 8-16,2-6-8 0,-2 3 4 0,0-4 1 15,0 1-5-15,1-1-5 0,0 0 5 16,-1-3 0-16,1 0-4 0,-1 0 4 15,0-4-13-15,2 0 9 0,-2 0 0 16,0 0 0-16,0 0-1 0,1 0 10 16,0 0-10-16,-1 0 5 0,1-8 5 0,-1 8-5 15,1-11 0-15,0 11 0 0,-1-7 4 16,6 7 0-16,-4-11 5 0,-2 11-9 16,0-11 0-16,1 11 0 0,-1-12 4 15,1 12-4-15,0-10 0 0,5 10 0 16,-4-15-4-16,-8 8-1 0,6 0-3 15,0-1 8-15,0-3 0 0,-6 4 0 0,7-1 0 16,-7-3 0-16,0 5 0 0,7-6-4 16,-7 1 4-16,0 4 4 0,0 0 0 15,0-4 0-15,0 3-4 0,0 1 0 0,0-4 0 16,0 4 0-16,-14-4 9 0,14 2-9 16,0-1 4-16,-6-1-4 0,6 4 0 15,0-4-4-15,-12 4 4 0,12-4 0 0,0 3 0 16,-14 8 4-16,14-14-4 0,-6 14 4 15,6-11 1-15,-14 11-10 0,14-11 10 16,-13 11-1-16,13 0 0 0,-20-11-4 16,14 11 0-16,0 0 0 0,-7 0 0 15,6 0 0-15,1-8-4 0,-7 8 8 16,-1 0-8-16,8 0 0 0,-6 0 4 0,4 0 4 16,-4 0 0-16,5 0 1 0,-6 0-5 15,6 0 4-15,-5 0 0 0,6 0 0 16,-8 0 1-16,8 4-5 0,-8 0 0 15,1-1 0-15,7 1 0 0,-7 0-5 16,0-1 10-16,7 1-10 0,-8 0 1 0,1 3 4 16,7-3 0-16,-7-1 9 0,0 1-1 15,7 0-4-15,-8 3 0 0,8-3 5 16,-7-1-9-16,6 5 4 0,1-5-4 0,6 8 0 16,-19-4 0-16,19 1-4 0,-14 3 4 15,14 1 0-15,-13-2-5 0,13 1 1 16,-13 0 4-16,13 4 0 0,0-4 0 15,-6 3 0-15,6 1 4 0,0 3 1 16,0-3-5-16,0 3 4 0,0-3 0 0,0 3 0 16,0-4 1-16,6 5-5 0,0-4 4 15,1 3-4-15,0-3 0 0,-1 3 0 16,8-4 8-16,-2 2-12 0,-5-2 13 16,6-3-1-16,0-1-12 0,7 2 8 15,-8-5-4-15,2 1 4 0,5-1-4 0,-6 1 0 16,6-8-12-16,-5 3 16 0,-2 0-8 15,8-3-5-15,-1 0 13 0,-5 0-4 16,5 0 5-16,-6 0-5 0,6 0 4 16,-5-6-4-16,-2 6 4 0,8-8-4 0,-7 8-4 15,1-15 4-15,-2 15 4 0,2-14 5 16,-8 6-14-16,7-3 10 0,-7 0-5 16,8 1 3-16,-8-6-3 0,0 2 0 15,2-1 5-15,-8 1-1 0,6-5-4 0,-6 1-9 16,0 3 9-16,0-3 0 0,0 0 0 15,0-1 0-15,0 5-3 0,0-1 6 16,0 0 2-16,0 1-5 0,0-1 0 16,-6 4 4-16,6 0-4 0,0 0 4 15,-14 0-4-15,14 4 0 0,-6 0 4 16,6 7-4-16,-14-15-4 0,14 15 4 0,-13-15 0 16,1 15 4-16,4-11-4 0,-4 11-4 15,6-7 4-15,-8 7 0 0,1 0 0 16,0 0 4-16,0-7-4 0,1 7 0 15,-2 0 0-15,1 0 0 0,0 0 5 16,0 0-1-16,1 0 0 0,-2 0 0 0,8 0 1 16,-8 0-5-16,1 3 4 0,1 1 0 15,5-4-4-15,-6 3 0 0,7 1 0 16,-8 3 0-16,1-3 0 0,7 3 4 0,-7 1-4 16,0-2 0-16,7 3 0 0,-8-2 5 15,1 4-5-15,0-4 4 0,0 4 0 16,7-3-4-16,-8-1 0 0,8 0-4 15,-7 0 4-15,13 1-9 0,-13-5-3 16,13 5-14-16,0-5-7 0,0 5-26 0,0-5-64 16,0 5-232-16,0-1-63 0,6 0-1 15,1 2 7-15</inkml:trace>
  <inkml:trace contextRef="#ctx0" brushRef="#br0" timeOffset="-40590.39">20521 15372 39 0,'-13'0'100'15,"13"0"18"-15,0 0 3 0,0 0 5 0,0 0-13 16,0 0-41-16,0 0 15 0,0 0-15 15,0 0-22-15,0 0-8 0,0 0-20 16,0 0-2-16,0 0-3 0,0 0-17 16,0 0-4-16,0 0 4 0,0 0-4 0,0 0-5 15,0 0 14-15,0 0-10 0,0 0 5 16,0 0 22-16,0 0 19 0,0 0 19 16,0 0 15-16,0 0 5 0,0 0-4 15,0 0 0-15,0 0-1 0,0 0 1 16,0 0-16-16,0 0-23 0,0 0-15 0,0 0-14 15,-6 0 1-15,6 3-1 0,0-3 1 16,0 0 3-16,-13 0-4 0,13 4 1 16,0-4-1-16,-7 4-3 0,7-1 3 0,-12 0 1 15,12 2-1-15,-8-2 1 0,8 1-6 16,-12 3 2-16,12-3-1 0,-13 3 0 16,13-3 5-16,-13 4-5 0,13-2 0 15,-19 2 0-15,19-4-4 0,-14 3 5 16,14 0-5-16,-13 0 0 0,13 1 4 0,-13-2 0 15,13 6 5-15,-19-4-5 0,12 3 4 16,-6 0 1-16,7 0 7 0,-8-4-3 16,1 4 8-16,7 0-4 0,-7 0 0 15,0 0 0-15,-1 0-4 0,8-4-1 16,-7 3 5-16,0-1-4 0,0 2 0 16,7-4 0-16,-8 0-5 0,2 0 0 0,5 1-3 15,-6-1-1-15,7-3 0 0,-7 3-4 16,6 0 0-16,7-3 4 0,-13 3-4 15,13-3-4-15,-13 0 4 0,13-1 4 0,-13 1-4 16,13 0 0-16,-13-4 0 0,13 3 5 16,0 1-5-16,-13-4-5 0,13 0 5 15,0 4 5-15,0-4-5 0,0 0 0 16,-7 0 0-16,7 3 8 0,0-3-8 16,0 0-4-16,0 0 4 0,0 0 0 0,0 4 0 15,0-4-4-15,0 3 4 0,0-3-5 16,-6 4 14-16,6 0-18 0,0-1 9 15,0 1 5-15,-14 3 3 0,14-4 5 0,0 6 0 16,-12-6-5-16,12 5 4 16,-13-1-3-16,13-3-5 0,-7 3 9 0,7 0-9 15,-13-3 9-15,13 0-9 0,-6-1-8 16,6 1 4-16,0 0 4 0,-14-1-8 16,14 1 8-16,0 0-8 0,-12-1 4 15,12 1 4-15,-6-4-4 0,6 3 4 16,0 1 1-16,-14 0-1 0,14-4 4 0,-13 3 5 15,13 2-4-15,-6-2 4 0,6 0-1 16,-14-3 1-16,14 4-9 0,0-4 4 16,-6 4-3-16,6-4-1 0,0 3 0 15,-12-3 5-15,12 0-9 0,0 4 0 0,0-4-5 16,0 0 10-16,-8 0-10 0,8 0 5 16,0 4 0-16,0-4 0 0,0 0 0 15,0 0 0-15,0 0 5 0,0 3-10 16,0-3 5-16,0 0-4 0,0 0 4 0,0 0-8 15,0 0 3-15,0 0-7 0,0 0-5 16,0 0-8-16,0 0-5 0,0 0-4 16,0 0-13-16,0 4-24 0,0-4-18 15,0 5-110-15,0-3-193 0,0-2-16 0,0 8-4 16,0-8 10-16</inkml:trace>
  <inkml:trace contextRef="#ctx0" brushRef="#br0" timeOffset="-31471.07">19831 15822 89 0,'0'0'206'0,"0"0"-9"16,0 0-17-16,0 0-21 0,-14 0-12 15,14 0-25-15,0 0-25 0,0 0-30 16,0 0-16-16,0 4-18 0,-6-4 6 16,6 0-6-16,0 0-7 0,0 0-5 0,0 0-5 15,0 0-7-15,0 0-1 0,-6 0-4 16,6 0 5-16,0 0-9 0,0 0 0 15,0 0 0-15,0 0 4 0,0 0-8 16,0 0 4-16,0 0 4 0,0 0-4 0,0 0 0 16,0 4 0-16,0-4 0 0,-13 0 0 15,13 0 0-15,0 0 4 0,0 3 1 16,0-3-14-16,0 0 5 0,0 4 0 16,0-4-1-16,-7 4 1 0,7-4 8 15,0 3-4-15,0 1 0 0,-13-1-4 0,13-3 4 16,0 4 4-16,0 0-4 0,-6-4 9 15,6 3-5-15,0 2-4 0,0-5 0 16,-14 3 0-16,14 0 4 0,0-3 1 16,0 4-5-16,0-4 8 0,-6 4 1 0,6-1-5 15,0 1 0-15,0 0 5 0,0-1-1 16,-12-3 0-16,12 4-4 0,0 1 1 16,0-3-1-16,0 2 0 0,-7 0-4 15,7-4 4-15,0 4-4 0,0-4 5 16,0 0-5-16,0 4 0 0,0-4 0 15,0 0 0-15,0 0-5 0,0 0 1 0,0 3 4 16,0-3-4-16,0 0 4 0,0 4 0 16,0-1 4-16,-7-3-4 0,7 4 0 15,0-1 4-15,0 1-4 0,0 0 5 0,0 0-5 16,0-1 4-16,0 0-4 0,0 1-4 16,0-4-1-16,0 4 5 0,0-4 0 15,0 4-4-15,0-4 4 0,0 3 0 16,0-3 0-16,0 0-4 0,0 0 4 15,0 0 0-15,0 4 4 0,0 0 0 0,0-4-4 16,0 3 0-16,0 1 0 0,0 3-8 16,7-3 8-16,-7 0 0 0,0-1 0 15,0 1 0-15,0 0-4 0,7 0-5 16,-7-1 9-16,0 1 4 0,0-1-8 16,6-3 8-16,-6 0-4 0,0 4 0 0,0-4-4 15,0 0 4-15,0 0 0 0,0 0 4 16,0 0-8-16,0 0 4 0,0 0 13 15,0 0-17-15,0 0-1 0,0 0 5 16,6 0 5-16,-6 0-5 0,0 0 0 0,0 0 0 16,0 0 4-16,0 3-8 0,0-3-5 15,6 0 26-15,-6 0-13 0,0 4-4 16,0-4 5-16,0 0-1 0,0 0-4 16,8 0 13-16,-8 4-9 0,0-4-4 15,0 0 0-15,0 3-13 0,0-3 17 0,0 0 1 16,6 0-5-16,-6 0-5 0,0 0 5 15,0 0-8-15,0 0 4 0,0 0 8 16,0 0 0-16,0 0 0 0,0 0-8 0,0 0 0 16,0 0 0-16,0 0 8 0,0 0 0 15,0 0-8-15,0 0 4 0,0 0-4 16,0 0 12-16,0 0-4 0,0 0 1 16,0 0-1-16,0 0 4 0,0 0-3 15,0 0-5-15,0 0 0 0,0 0 0 0,0 0 0 16,0 0-13-16,0 0 4 0,0 0 14 15,0 0-10-15,0 0-3 0,0 0-1 16,0 0 1-16,0 0 12 0,0 0 0 16,0 0 1-16,0 0-1 0,0 0 4 15,0 0-12-15,0 0 8 0,0 0 5 0,0 0-1 16,0 0-3-16,0 0-2 0,0 0-3 16,0 0 5-16,0 0-5 0,0 0 0 15,0 0 4-15,0 0 0 0,0 0-8 16,0 0 0-16,0 0 8 0,0 0-8 0,0 0 8 15,0 0-8-15,0 0 8 0,0 0-4 16,0 0-9-16,0 0 1 0,0 0 0 16,0 0-22-16,0 0-33 0,0 0-47 15,0 0-75-15,0 0-88 0,0 0-67 0,0 0-4 16</inkml:trace>
  <inkml:trace contextRef="#ctx0" brushRef="#br0" timeOffset="-29852.59">19961 15918 31 0,'0'0'34'0,"0"0"-14"16,0 0-16-16,0 0-4 0,0 0 0 15,0 0 5-15,0 0 3 0,0 0 17 0,0 0 13 16,0 0 12-16,0 0 13 0,0 0 12 16,0 0 4-16,0 0-3 0,0 0-1 15,0 0-3-15,0 0-13 0,0 0-21 16,0 0-14-16,0 0-11 0,0 0-9 15,0 0-4-15,0 0 5 0,0 0 3 16,0 0-8-16,0 0 9 0,0 0-14 0,0 0 10 16,0 0-5-16,0 0 4 0,0 0-1 15,0 0 2-15,0 0-5 0,0 0-5 16,0 0 10-16,0 0-13 0,0 0 8 0,0 0-4 16,0 0 4-16,0 0-5 0,0 0 1 15,0-12 4-15,0 12-4 0,0 0 8 16,0 0 12-16,0 0 31 0,0 0 16 15,0 0 9-15,0 0-5 0,0 0 4 16,0 0-3-16,0 0-1 0,0 0-8 0,0 0-13 16,0 0-21-16,0 0-20 0,0 0-5 15,0 0 0-15,0 0 4 0,0 0-8 16,0 0 8-16,0 0 4 0,0 0 5 16,0 0 4-16,0 0-9 0,0 0 9 15,0-7-4-15,0 7-1 0,0 0 10 0,0 0-5 16,0 0-13-16,0 0 0 0,0 0 0 15,0 0-4-15,0 0 5 0,0 0-10 16,-12 0 5-16,12 0-12 0,0 0-18 16,0 0-25-16,0 0-59 0,0 0-122 0,0 0-91 15,0 0-17-15,0 0 1 0</inkml:trace>
  <inkml:trace contextRef="#ctx0" brushRef="#br0" timeOffset="-21848.82">20743 15313 144 0,'-7'3'226'16,"7"-3"-50"-16,-13 0-42 0,13 0-59 0,0 0-45 16,-6 0-30-16,6 0-30 0,0 0-41 15,0 0-34-15,0 0-42 0,0 0-66 16</inkml:trace>
  <inkml:trace contextRef="#ctx0" brushRef="#br0" timeOffset="-18143.81">20580 15437 81 0,'0'0'230'0,"0"0"-16"0,-7 0-17 0,7 0-21 15,0 0-37-15,0 0-25 0,0 0-34 16,0 0-26-16,0-11-32 0,-12 11-18 16,12 0 0-16,0-10 5 0,0 10-2 0,-7-8 2 15,7 8 25-15,0-11-4 0,-7 11 3 16,7-8 5-16,0 8 0 0,-12-6-4 16,12 6-13-16,0 0 0 0,-14-8 4 15,14 8-20-15,-6 0-1 0,6 0-4 16,-13-11 4-16,13 11-4 0,-13-7 0 0,13 7-4 15,-7-11 8-15,7 11 0 0,-12-12-4 16,12 12 5-16,-14-14-5 0,14 14 8 16,-13-14-4-16,13 7 0 0,-13-1 0 15,13 1 0-15,-6-4-8 0,6 3 0 16,0-3 0-16,-13 0 4 0,13 0 4 0,0 4-4 16,0-7 0-16,0 7 0 0,0-5-4 15,0 1 4-15,0 0 4 0,0 0 0 16,0 4 0-16,0-4-4 0,0 3 0 15,6 1 0-15,-6-4 5 0,7 4-10 0,-7 0 5 16,6-1 0-16,-6 1-4 0,7 0 4 16,-1-1-4-16,-6 1 0 0,7-3 0 15,-1 1-1-15,0 2-3 0,2 0 13 16,-2-1-5-16,0-3-5 0,1 4 5 16,-7 0-4-16,7 7 8 0,-1-15 1 0,0 15-5 15,1-14 3-15,-1 14 2 0,-6-15-10 16,7 15 5-16,0-11 5 0,-1 11-1 15,-6-11 0-15,6 11-8 0,1-11 0 16,-7 11 8-16,7-8-4 0,-7 8-4 16,6 0 8-16,0-11-4 0,-6 11 0 0,7 0 0 15,-7 0 0-15,6 0 4 0,-6-7 0 16,7 7-4-16,0 0 0 0,-7 0 4 16,6 0-4-16,-6 0 5 0,6 0-5 15,2 0 0-15,-8 0 0 0,6 3 0 0,0-3 0 16,0 0 4-16,1 4 4 0,0-4-3 15,-7 0-1-15,6 5 0 0,1-2 0 16,-1-3 1-16,0 3-5 0,2 2 4 16,-2-5 0-16,0 3 0 0,0 4-4 15,1-7 0-15,6 8 0 0,-6-5 5 0,-1 1-5 16,8 0 0-16,-8-1 3 0,6 1 2 16,-4 0-1-16,-2 3 0 0,7-3 0 15,-7-1 1-15,1 1 3 0,6 3-8 0,-7-3 9 16,2 0-9-16,-2-1 4 0,0 1 0 15,0 0 0-15,-6 3-4 0,7-4 0 16,0 5 5-16,-1-1-10 0,1-3 10 16,-1 3-5-16,0 3 4 0,2-1 0 15,-8 2 0-15,6 0 1 0,0-1-5 0,0 2 3 16,1-1-3-16,0-1 0 0,-1-2 0 16,-6 3 0-16,0 3 5 0,7-3-5 15,-7 0-5-15,0 4 5 0,0-3 17 16,0-2-12-16,0 1 7 0,0 0-12 15,0-4 17-15,0 1-4 0,-7-1-4 0,7 0-5 16,0 4 4-16,0-3-3 0,-13-1-14 16,13 1 9-16,0-1-4 0,-13-4 4 15,13 4-13-15,-6-3 13 0,6 3 0 16,-14 0 4-16,14-3 1 0,-12 4-1 0,12 0 0 16,-20-5-4-16,20 4 0 0,-13 1 0 15,1-5 4-15,4 1-4 0,2 3 0 16,-7-4 0-16,6 2 0 0,1-2 0 15,-7 5 5-15,7-5 3 0,-8 1 0 0,8 3 1 16,-7-3-5-16,6-1 0 0,1 5 0 16,-7-5 5-16,6 1-1 0,0 0-3 15,-5 3-5-15,12-7 0 0,-14 4 0 16,14-1 0-16,-19 1 4 0,19-4-4 0,-13 3 4 16,13-3-8-16,-13 0 0 15,13 0-1-15,-12 0 10 0,12 0-5 0,-14 0 0 16,14 0-5-16,-13-10 5 0,13 10 5 15,-20-7-10-15,14 7 10 0,-7-12 3 16,13 12-4-16,-13-11-4 0,13 11 5 16,-20-10-2-16,20 10 2 0,-13-8-10 15,13 8 2-15,-12-11 6 0,12 11-6 0,-7-8-6 16,7 8 5-16,0 0 0 0,-7-10 4 16,7 10-5-16,0-11 1 0,-12 11 4 15,12-11 4-15,0 11-4 0,-8-11 0 0,8 11 0 16,0-12 0-16,-12 12 0 0,12-14-4 15,0 7 4-15,-13 0-4 0,13-4 0 16,0 3-1-16,0-3-3 0,-7 4 4 16,7-4 4-16,0 0-5 0,0 3 1 15,0-2 0-15,0 2 4 0,0-2 0 0,0 3-4 16,0-5-1-16,0 6 14 0,0 6-9 16,0-16-4-16,0 16-1 0,7-15 5 15,-7 9-3-15,0-2 6 0,6 0-3 16,-6-3 0-16,7 4 0 0,-7-4-12 0,6 4 8 15,0-4-5-15,2 4 5 0,-8-4-4 16,6 3 3-16,0 2-3 0,-6 6-1 16,7-16 9-16,0 16-8 0,-7-7 4 15,6 7 16-15,0-8-3 0,-6 8-9 16,7 0 4-16,-7-11-4 0,6 11 0 0,1 0 4 16,-7-10-4-16,7 10 0 0,-1-8 0 15,0 8-12-15,1-7 3 0,-7 7 9 16,7 0-4-16,-1-11 4 0,0 11 0 0,-6 0 0 15,7-7-4-15,-1 7 8 0,-6 0 0 16,7 0 0-16,-7 0 1 0,7 0-1 16,-1 0 4-16,0-8 1 0,2 8-1 15,-2 0-3-15,0 0-1 0,0 0 0 16,8-7-4-16,-8 7 4 0,1 0 1 0,5 0-2 16,-4 0-3-16,4 0 0 0,-6 0-3 15,1 0-2-15,6 0 1 0,-6 0 4 16,-1 0 4-16,1 0-8 0,0 4 4 15,5-1-4-15,-6 1 4 0,2 0-4 16,-2-1 8-16,7 5-4 0,-7-5 4 16,1 1-4-16,6 3 0 0,-7-3 4 0,2 0-4 15,-2-1 8-15,6 4-3 0,-5 1 3 16,0-5-4-16,-1 5 1 0,1-1-5 16,-1 0 4-16,0 2 0 0,2 1 0 0,-8 1-4 15,6 0 0-15,0 0 5 0,-6 0 3 16,6 3-8-16,-6-3 4 0,0 0 5 15,0 0-5-15,7 0 0 0,-7 4 1 16,0-4-2-16,0-3 6 0,0 3-5 16,0-1-8-16,0-2 4 0,0-1 0 0,-13 0 4 15,13 1 0-15,-12 3 1 0,12-8-1 16,-8 5 0-16,8-1-8 0,-12 0 4 16,12 1 8-16,-13-4-3 0,13 3-1 15,-14-4-4-15,14 4 0 0,-18-3 0 16,10 3 0-16,2-2 4 0,-7-3-4 0,6 2 4 15,-6 1-4-15,7-5 5 0,-8 3-5 16,8-3 8-16,-6 0-4 0,5 4 1 16,-6-4-1-16,6 0-4 0,-6 0 4 0,6 0-8 15,1 0 0-15,6 0-1 16,-20 0 5-16,20 0-8 0,-12 0 4 0,12 0-1 16,-13 0 1-16,13 0 0 0,-14 0 0 15,14 0 4-15,-18 0 0 0,18 0 0 16,-14 0 0-16,14-7 0 0,-13 7 0 0,13 0-5 15,-20-9 1-15,20 9 4 0,-19-10-4 16,12 10 4-16,7-15 0 0,-12 8 0 16,12 0 0-16,-20-4-4 0,20 3 4 15,-13 5 0-15,13 3 0 0,-13-15-9 16,13 15 18-16,-7-15-14 0,7 15 1 16,0-11 0-16,-12 11 0 0,12-11-1 0,0 11 5 15,0-10 5-15,0 10-5 0,0-7 4 16,0 7-13-16,0-12 6 0,0 12 3 15,0-15-5-15,0 8 5 0,0-4 0 0,0 1-4 16,0-2 0-16,6 1 0 16,-6 0-1-16,6 0 1 0,-6-4 4 0,7 5-8 15,-7-5 8-15,7 5-5 0,-1-6 5 16,0 5 0-16,1 0 0 0,-1 0 0 0,1 0 0 16,0 4 5-16,-1 0-10 0,0-4 10 15,1 11-10-15,0-15 5 0,-1 15 0 16,7-11 0-16,-7 11 0 0,1-11-4 15,6 11 0-15,-7 0 0 0,8 0 8 0,-2 0-4 16,-5 0 4-16,6 0-8 0,0 0 4 16,1 0-4-16,-2 4 4 0,1-1 4 15,0 5 0-15,0 3 0 0,1-4-4 16,-2 4 0-16,-6 0 9 0,8 4-1 16,-1-5-8-16,-7 1 0 0,8 0 0 0,-8 3 0 15,0-2 0-15,8-1 5 0,-8 4-1 16,0-4 0-16,1 4-8 0,0-1 8 15,-1-3 0-15,1 4 4 0,-7-1 1 16,6 6-1-16,-6-6 1 0,6 4-5 16,-6 0 5-16,0 0-1 0,0 1-4 15,0-1 5-15,0 0 4 0,-12 0-5 0,12 1 5 16,-13-1-1-16,6-3-3 0,0 3 4 16,-5-3-5-16,-2-1-4 0,2-3-4 15,-8 1-4-15,7-2-4 0,-1 1-14 0,-4-3-16 16,4-2-21-16,-5-1-63 0,5-1-153 15,-4-4-130-15,4 0 6 0,1 0-3 16</inkml:trace>
  <inkml:trace contextRef="#ctx0" brushRef="#br0" timeOffset="-8374.17">19967 15775 81 0,'-6'-12'377'0,"6"5"-4"0,-12 0 1 0,12 7-58 15,-20-15-92-15,20 15-131 0,-13-7-68 16,13 7 0-16,-14 0-12 0,14 0 4 15,-12 0 0-15,12 0 0 0,-14 0 0 16,14 0 0-16,-12 0 4 0,12 0-4 16,-13 0 9-16,13 4-6 0,-14-4 2 0,14 0-5 15,-6 3 0-15,6-3-9 0,-6 0-4 16,6 4 1-16,-14-4-2 0,14 0-3 16,-6 0 0-16,6 3-3 0,0-3-2 15,-13 0 1-15,13 0 4 0,-7 4 4 0,7-4 4 16,-13 0-3-16,13 0-5 0,-6 4 8 15,6-4-8-15,-14 0 4 0,14 3 1 16,-12-3-5-16,12 4 0 0,-13-4 8 16,13 4 1-16,-20-1-1 0,20-3 9 15,-13 3-4-15,13 6 4 0,-19-6 0 0,19 1-5 16,-14 3 5-16,14 1-8 0,-12-1-9 16,12 4 4-16,-13 0 0 0,13 4-8 15,-7-5 4-15,7 9-4 0,0-5 0 0,0 1 4 16,-13 4-5-16,13-1 1 0,0 0 17 15,0 0-17-15,0 1-1 0,0-1 5 16,6 0-4-16,-6 0 8 0,0-2-4 16,7-2 5-16,-7 0-5 0,7 1 0 15,-1 0-9-15,1-4 13 0,-1 4-4 0,0-1 0 16,2 1 5-16,4-5-10 0,-6 2 5 16,8-6 0-16,-1 3 0 15,0-6 0-15,0 1-4 0,-1 0-4 0,8-1 3 16,0-3 1-16,-1 0-4 0,1 0 3 15,0 0 2-15,-1-14-2 0,1 14 5 0,-1-11 0 16,1 11 5-16,6-16-5 0,-6 16 0 16,-1-10 3-16,1 10-3 0,-2-11 0 15,-4 11 0-15,-1 0 0 0,7-8 0 16,-8 8-3-16,-5-6-2 0,6 6 10 0,-7-15-2 16,-6 4-3-16,7 0 5 0,-7-4-5 15,0 0 0-15,0-3 0 0,0-4 0 16,-13 0 4-16,13 0 4 0,-13-4-8 15,13 1 5-15,-13 3-5 0,0-4 4 16,7 4 4-16,-8 0-3 0,2 4-1 0,4 3 0 16,-4 0 9-16,-1 1-9 0,0 7 5 15,0-4-6-15,-7 11 2 0,8-9 3 16,-2 9-4-16,-5 0 5 0,-1 0 4 0,0 6-5 16,8 0-8-16,-8 2 9 15,1-1-1-15,-1 4-8 0,0 0 0 0,7 4-17 16,-7-4-17-16,8 3-38 0,-1-2-54 15,0-2-171-15,0-3-142 0,13 1-6 16,-14-5-1-16,14-3 11 0</inkml:trace>
  <inkml:trace contextRef="#ctx0" brushRef="#br0" timeOffset="-7701.97">20983 15412 102 0,'0'7'381'0,"0"0"-3"0,-6-2-42 16,6-2-46-16,0-3-49 0,0 3-68 16,0-3-88-16,0 0-39 0,0 0-3 15,0 0-14-15,0 0 13 0,0 4 5 16,0 0 4-16,6 3-4 0,2 0-1 16,4 12 5-16,8-4 0 0,-1 7 4 0,1 0-4 15,6-1-17-15,0 5-9 0,7 0-7 16,-1 0-6-16,1 3-4 0,-1-4-3 15,7 1-1-15,0-4 0 0,-6 0 0 0,-1-4-4 16,2-7 0-16,-9 0-4 16,1-4-9-16,0-3-16 0,-6 4-9 0,-7-5-26 15,7-3-25-15,-8 4-47 0,-5-4-105 16,0 4-198-16,-1-4-25 0,0 0 11 16,-6 3 12-16</inkml:trace>
  <inkml:trace contextRef="#ctx0" brushRef="#br0" timeOffset="-7174.38">21778 15862 135 0,'0'0'394'0,"7"-11"1"0,-7 11 0 0,0 0-32 16,0 0-135-16,0 0-165 0,0 0-50 15,-13 0-1-15,13 0 1 0,-20 0 8 0,14 0 1 16,-7 8 3-16,-1-5 0 0,2 5 9 16,-8-1 8-16,7 0 5 0,0 4 4 15,-6 0 4-15,5 8-8 0,2-1 7 16,-2 4 2-16,8 7-5 0,6 4-30 15,-13 4 21-15,13 3-4 0,0 8-4 16,0 0-8-16,6-1-5 0,1 1-4 0,-1 0-17 16,14-5-9-16,0-6-3 0,-1-4 12 15,7-8-30-15,0-10 0 0,0-7-3 16,7-8-1-16,6 0 4 0,-7-14 0 0,8-9 13 16,-1-3 9-16,0-7 12 0,-1-3 5 15,-5-8 3-15,7 3 5 0,-8-6 4 16,1 3 5-16,-14 0-5 0,7 0-8 15,-13 0-1-15,0 7-3 0,-7 1-1 0,-6 2 1 16,0 9-5-16,0 3 0 0,0 4 1 16,-19 3-5-16,0 5 4 0,-1 10 0 15,-6 0-4-15,0 0 0 0,0 0-21 16,-6 6-13-16,-1 5-30 0,1 4-33 16,-1 0-85-16,1 0-229 0,-8-1-65 15,7-6 0-15,-6 2-3 0</inkml:trace>
  <inkml:trace contextRef="#ctx0" brushRef="#br0" timeOffset="-6534.75">21355 14336 353 0,'0'-27'377'15,"-13"5"6"-15,13 4-26 0,0 3-57 16,-6 4-84-16,6 11-119 0,0 0-17 0,-14 0-16 16,14 8-22-16,-6 14 5 0,6 3 0 15,-13 13-5-15,13 5 0 0,-13 9-8 16,0 3 0-16,7 6-8 0,-8 6-14 16,8-2-12-16,-7 8 0 0,0-3-21 0,0-1-47 15,7-2-51-15,-8-13-159 0,8-6-196 16,-8-7 2-16,2-16 2 0,5-14 13 15</inkml:trace>
  <inkml:trace contextRef="#ctx0" brushRef="#br0" timeOffset="-6339.63">21322 14200 282 0,'26'0'465'0,"-6"0"-2"0,-1 10 4 0,1 16 2 15,0 11-176-15,6 14-259 0,-7 4-26 16,7 7-8-16,-6 4-17 0,6 4-25 16,-7-1-30-16,7 1-29 0,-6-4-73 15,7 3-139-15,-9-7-122 0,2-6-10 16,-7-9 8-16,-7-6 27 0</inkml:trace>
  <inkml:trace contextRef="#ctx0" brushRef="#br0" timeOffset="-6186.89">21433 14910 302 0,'-26'-33'416'0,"0"0"0"0,0 4 1 0,7 0 5 16,12 3-244-16,7 7-149 0,0 1-20 15,0 3-9-15,0 5-13 0,13 10-8 16,7-11-30-16,5 11-42 0,9-8-177 0,-9 8-156 16,7 0 5-16,1 0-3 0,0 0 10 15</inkml:trace>
  <inkml:trace contextRef="#ctx0" brushRef="#br0" timeOffset="-5659.08">19134 16009 27 0,'0'-18'426'0,"7"7"3"0,-7 0 0 16,0 11 5-16,0-12-75 0,6 12-236 15,-6 4-76-15,0 7-13 0,0 4-17 0,0 7-9 16,0 3-4-16,0 13-4 0,-13 2-9 16,13 3-16-16,-6 2-29 0,6-1-40 15,-13 3-143-15,13-4-198 0,-7-5-3 16,7-9 6-16,-13-3 1 0</inkml:trace>
  <inkml:trace contextRef="#ctx0" brushRef="#br0" timeOffset="-5240.67">19101 15884 161 0,'0'-33'410'0,"7"4"6"0,0 4-4 15,-1 3 10-15,1 7-176 0,6 4-204 16,-7 11-17-16,13-8-4 0,1 8-4 15,0 0 0-15,5 0-4 0,2 4 4 16,-1 0-9-16,0 3-3 0,6-3 3 0,1 2 4 16,-7 6-7-16,0-1-5 0,1 4 0 15,-8 3-5-15,-6 1-3 0,-7 2-4 16,1 5 7-16,-7 4-3 0,0-1-5 16,-13 4 4-16,0 0 1 0,-6-1 8 15,-1 5 17-15,0-7 13 0,1 3 3 0,-7-4-7 16,6-3-5-16,1-1 8 0,-1-6-3 15,14-1-5-15,6-4-4 0,0-3-8 16,0 1-5-16,0-5-4 0,0 0-4 16,12-3 8-16,8-1-4 0,-1 1 0 0,7 0 4 15,1-1-4-15,-1 0 5 0,6 6-2 16,-6-2 2-16,-6 4 3 0,6 0-4 16,-13 7 5-16,0 0 0 0,0 1-5 15,-13 3-8-15,0-1-1 0,0 5-3 0,0-4-5 16,-7 0-8-16,-6 0-21 0,1-7-22 15,-2-4-20-15,-5-4-65 0,-7-3-185 16,6-4-108-16,-6 0 4 0,7-8 6 16,-7-3 5-16</inkml:trace>
  <inkml:trace contextRef="#ctx0" brushRef="#br0" timeOffset="-4534">22742 15701 72 0,'7'-14'415'0,"-1"3"0"16,1 3 2-16,-7 1-29 0,0 7-97 0,0-11-163 15,-20 11-57-15,7 0-11 0,1 0-1 16,-8 0-12-16,-7 7 4 0,1 4 12 15,-6 8 9-15,-1 6-12 0,-6 4 3 16,7 8-4-16,-1 7 1 0,7 1-4 16,0 2-10-16,6 4-7 0,8 1-19 15,12-5-20-15,0-3-3 0,0-3-10 0,0-9-17 16,12-6-4-16,8-8-4 0,6-3-5 16,7-15-4-16,-1 0-16 0,7 0-18 15,1-18-21-15,-1-2-42 0,-1-5-123 0,1 0-197 16,-6-8-13-16,-7 7 3 15,0-3 8-15</inkml:trace>
  <inkml:trace contextRef="#ctx0" brushRef="#br0" timeOffset="-3677.36">21726 15819 273 0,'0'0'399'0,"0"3"0"0,0 1-3 16,0 3-93-16,-13 8-142 0,13 4-136 0,-12 2 0 16,-2 5 5-16,8 3 4 0,-14 8-4 15,7 0-5-15,1 2-4 0,-2 2-16 16,1-1-5-16,0-3-30 0,0-4-25 0,13-4-68 16,-13-3-181-16,13-4-113 0,0-4 1 15,0-7-3-15</inkml:trace>
  <inkml:trace contextRef="#ctx0" brushRef="#br0" timeOffset="-3459.7">21752 15873 94 0,'7'-11'351'0,"0"11"2"0,-1 0-17 0,0 5-29 16,-6 5-62-16,0 8-93 0,0 5-122 15,0 6-10-15,0 7-3 0,0 5-4 16,0 3-9-16,-6 3-4 0,6 1-4 16,0 0-4-16,-13-1-26 0,13-3-30 0,0-6-71 15,-7-6-109-15,7-7-110 0,0-6-24 16,0-8 1-16</inkml:trace>
  <inkml:trace contextRef="#ctx0" brushRef="#br0" timeOffset="-3287.95">21792 16072 72 0,'0'-20'314'0,"6"6"-28"0,0 3-9 15,1 1-33-15,-1 10-33 0,1 0-55 0,0 0-77 16,-1 3-53-16,0 8-9 0,1 8 0 16,0 3-17-16,-1 7 0 0,-6 4-22 15,6 0-19-15,1 2-78 0,-7 3-121 16,7-5-105-16,-7-4-25 0,6-3 6 15</inkml:trace>
  <inkml:trace contextRef="#ctx0" brushRef="#br0" timeOffset="-3108.88">21902 16042 194 0,'0'-15'352'0,"6"15"-16"0,-6-7-17 0,0 7-37 16,8 4-71-16,-8 6-118 0,6 1-80 15,-6 8-9-15,6-1-4 0,0 1-17 16,1-1-29-16,0 0-98 0,-1 0-180 0,1-3-59 16,-1-4-8-16,0-8 7 0</inkml:trace>
  <inkml:trace contextRef="#ctx0" brushRef="#br0" timeOffset="-2972.64">22104 15815 85 0,'0'0'352'0,"7"0"30"16,-1 0-4-16,-6 7-66 0,6 8-114 0,-6 3-189 16,0 4-9-16,0 5-114 0,0 1-173 15,0-3-92-15,-6 5 31 0,6 0-38 16</inkml:trace>
  <inkml:trace contextRef="#ctx0" brushRef="#br0" timeOffset="-2408.38">19890 15851 89 0,'0'4'323'0,"-14"0"-9"0,14-1-28 15,-12 8-42-15,12 0-54 0,-7 4-56 16,7 4-75-16,-13 2-25 0,13 5 0 0,-13 0-5 16,13 0-7-16,-20 2-22 15,20-1 0-15,-12-2-34 0,12-3-105 0,-14-7-219 16,14-8-21-16,-13-3 1 0,13-4-3 15</inkml:trace>
  <inkml:trace contextRef="#ctx0" brushRef="#br0" timeOffset="-2241.58">19825 15844 148 0,'0'0'339'16,"6"0"-7"-16,0 0-17 0,1 0-25 0,-7 7-78 15,7 4-129-15,-7 8-83 0,6-1-25 16,-6 1-126-16,7 2-204 0,-7 5-11 16,6-4-7-16,-6 0 5 0</inkml:trace>
  <inkml:trace contextRef="#ctx0" brushRef="#br0" timeOffset="-2070.61">20085 15904 307 0,'6'0'382'0,"-6"0"4"0,0 6-3 0,0 6-113 15,-12-2-169-15,12 5-101 16,-13 3-37-16,13 0-107 0,-20 1-219 0,14-1-24 16,-8 4 1-16,8-3 1 0</inkml:trace>
  <inkml:trace contextRef="#ctx0" brushRef="#br0" timeOffset="-1910.74">20105 16075 290 0,'6'0'373'0,"0"7"-11"16,1 0-17-16,-7 8-164 0,0 0-181 15,0 7-164-15,0 0-207 0,0-1-3 16,-13 2 1-16</inkml:trace>
  <inkml:trace contextRef="#ctx0" brushRef="#br0" timeOffset="1102.37">21551 14500 165 0,'0'3'364'0,"-14"-3"5"0,14 4 1 16,-13 0-91-16,13-1-119 0,-13 1-143 15,13 3-5-15,-13-3-3 0,13 3-1 16,-20-3 1-16,20 3-1 0,-12 1-3 0,12-1-5 16,-20 0 4-16,20 1 0 0,-13 2 5 15,13-2-6-15,-12-1 2 0,12 0-1 16,-20 0 4-16,6 1-12 0,8 4 4 15,-7-5 9-15,7 0-1 0,-8 0-8 16,8 1 0-16,-7-2 0 0,6 2 4 0,1-4 1 16,-7 0-10-16,13-1 14 0,-13 5-1 15,13-8 5-15,-13 3-4 0,13-3 11 16,-14 4 2-16,14-4 7 0,-6 0-4 16,6 3-3-16,-6-3 7 0,6 0-3 0,-13 5 0 15,13-5-10-15,0 0 1 0,-7 3 0 16,7-3 12-16,0 3 5 0,0 1 9 15,0-4-1-15,7 4 1 0,6 3-1 16,-1-3-4-16,2 3 0 0,6 0 0 16,-1 1-16-16,7-2-5 0,-6 3-9 0,5-2-8 15,9 4 0-15,-9-4 12 0,1 1-12 16,0 2 0-16,0-6-3 0,-6 3-6 16,6-3 1-16,-13 0-5 0,6-1 0 0,-5-3 0 15,-8 0 5-15,0 0-17 16,2 0 12-16,-8 0 4 0,0-7 9 0,0 7-12 15,0-11 7-15,-20 11 1 0,6-14-4 16,1 6 3-16,-6-3 1 0,0 4 4 16,-8 0 4-16,1-2 5 0,0 3-5 0,-6-2 13 15,5 8-4-15,-5-14 8 0,6 14 0 16,0 0-4-16,0-7 0 0,6 7-4 16,0 0 0-16,8 0-10 0,-1 0 10 15,0 0-8-15,13 0-1 0,0 0-8 16,0 3 4-16,0 1 0 0,6-1 0 0,1-3-5 15,6 4 5-15,7-1 5 0,-8-3-14 16,8 4 5-16,-1-4-1 0,7 4 5 16,-6-4-3-16,6 0-2 0,-7 0-3 15,8 0-1-15,-8 0-3 0,-6 0-5 0,7 0-1 16,-7 0 6-16,-7 0-5 0,1-8 0 16,-1 8-4-16,-6 0 8 0,0-7 0 15,0 7 9-15,-13 0 0 0,7 0-1 16,-7 0 5-16,-7-7-4 0,1 7 8 15,-1 0 14-15,-6 0-1 0,0 0 0 0,-7 4 0 16,7-4 3-16,-6 3 10 0,-1 1-4 16,7-1 4-16,1 1-9 0,-2 4-9 15,8-4 1-15,6 3 4 0,13-3-8 16,-7 3-9-16,7-3 0 0,7 3 4 16,6-3 0-16,6-1-4 0,0-3 0 0,14 4-4 15,-1-4-17-15,8 0-22 0,-7 0-12 16,12 0-38-16,-5-11-102 0,-2 11-258 15,-5-15-15-15,-1 8-2 0,-12 0 12 0</inkml:trace>
  <inkml:trace contextRef="#ctx0" brushRef="#br0" timeOffset="3922.68">21322 14738 131 0,'0'3'368'0,"-12"1"-6"16,12-1-39-16,-13 1-40 0,13 0-94 15,-14 0-113-15,14 0-67 0,-12-4-5 16,12 2 0-16,-8-2-4 0,8 5-4 16,-12-5-5-16,12 0 1 0,0 0 4 15,-7 0 4-15,7 0 0 0,0 0 4 0,0 0 4 16,0 0 1-16,-13-11 8 0,13 11 13 16,0 0 3-16,-13-12 5 0,13 12 0 15,0 0 5-15,-6-7 3 0,6 7 5 16,0 0-5-16,-14 0 1 0,14-7-18 0,0 7 1 15,-6 0-4-15,6 0-5 0,0 0-9 16,0 0 1-16,0 0 0 0,0 0 8 16,0 0 0-16,0 0 0 0,0 0-4 15,0 0 5-15,0 0-5 0,-6 0 0 16,6 0-5-16,0 0-4 0,0 0-8 0,0 0 0 16,0 0 0-16,0 0-3 0,0 0 3 15,0 0-5-15,6-11 5 0,0 11-4 16,2 0 4-16,4-10 0 0,-5 10 0 15,6-12 0-15,6 12 0 0,-5-14 0 16,5 14 4-16,1-11-4 0,6 11 5 0,-7-15-2 16,7 15-3-16,0-15 5 0,7 15-1 15,-7-10 0-15,0 10 0 0,6-8 5 16,-5 8-9-16,-1-8 4 0,6 8 1 16,-5-11-1-16,-2 11 4 0,1-7 1 0,0 7 4 15,-6-7-1-15,-1 7 5 0,-5 0 9 16,5-8 8-16,-12 8-9 0,-1 0 5 15,0 0-9-15,1 0 0 0,-7 0-4 16,0 0 0-16,0 0-9 0,0 8-3 0,-19-5-5 16,12 1-5-16,-6 3 5 0,-7-2-3 15,7 1 3-15,-7 2 0 0,2 0 0 16,-2-1 0-16,-7 4 0 0,1-4 0 16,0 0 0-16,1 4 0 0,-1-3 3 0,-1 3-6 15,-5-4 15-15,6 4-12 0,0-4 0 16,-7 4-4-16,1-4 4 0,-1 4 0 15,1-3 4-15,-1 3 5 0,0 0 3 16,1 0 22-16,-1 0-8 0,7-4 16 16,0 4 1-16,0-4-9 0,0 1 4 0,7-1-8 15,-1 0 0-15,7 1-9 16,13-4-17-16,-7-1-4 0,7 1 0 0,0-1-8 16,7-3 4-16,6 0 8 0,7 0-8 15,6 0 8-15,6 0-4 0,-6-10 0 16,13 10-4-16,0-8-5 0,0 8-8 0,1-18 4 15,5 10-12-15,0-3-1 0,-5-3-3 16,-1-1-14-16,0 1 9 0,-7-1-26 16,1 0 1-16,-7 4-13 0,-6-4-26 15,-8 1-29-15,2 3-63 0,-8-4-132 16,-6 4-135-16,0-3-18 0,0 6 22 0,0 1 9 16</inkml:trace>
  <inkml:trace contextRef="#ctx0" brushRef="#br0" timeOffset="18524.09">24749 14141 182 0,'0'0'406'0,"-14"0"18"0,1-8 5 16,7 8-19-16,-7 0-169 0,-7 4-178 15,1-4 9-15,-1 8-4 0,1-5-5 0,-1 4-3 16,-6 4-5-16,6 0 0 0,1 4 4 16,-7 0-4-16,6 7 1 0,1 3-10 15,5 8 1-15,2 4 0 0,-2 3 0 0,14 8-9 16,-12 3-9-16,12 0-12 0,0 1-17 15,0 2-4-15,6 2-21 0,0-1-39 16,8-4-38-16,6-4-46 0,-1-3-175 16,7-10-193-16,0-9 2 0,6-7 1 15,1-7 22-15</inkml:trace>
  <inkml:trace contextRef="#ctx0" brushRef="#br0" timeOffset="19325.84">25451 14108 169 0,'0'-8'406'0,"0"8"1"0,-12 0 6 0,12 4-63 16,-20 3-101-16,13 4-173 0,-5 8-12 16,-2 6-13-16,-5 4 0 0,6 5-5 15,-6 2-3-15,-1 4-5 0,7 5-9 0,-7-2-20 16,8 1-9-16,-2 1-9 0,2-6-33 16,-2 2-30-16,8-5-55 0,6-6-144 15,-20-4-163-15,20-4-17 0,-7-11 6 16,7-8 13-16</inkml:trace>
  <inkml:trace contextRef="#ctx0" brushRef="#br0" timeOffset="19522.64">25335 14079 324 0,'12'-27'406'0,"8"9"15"0,-7 7 21 15,0 11-96-15,0 0-181 0,0 7-93 16,-6 9-4-16,6 13-17 0,-1 4-18 15,-5 11-11-15,6 7-22 0,-7 4 0 16,8 3-51-16,-1-3-25 0,0 5-89 16,0-5-199-16,-1-1-79 0,-4-7 2 15,-2 2 5-15</inkml:trace>
  <inkml:trace contextRef="#ctx0" brushRef="#br0" timeOffset="19691.48">25360 14397 399 0,'-13'-18'457'0,"13"3"2"16,0 4-4-16,0 11-2 15,0-11-262-15,7 11-171 0,-1 0-20 0,1 0-25 16,6 0-34-16,0-6-47 0,6 6-169 16,-5-12-181-16,-1 4-3 0,6-3 10 15,-6 4 5-15</inkml:trace>
  <inkml:trace contextRef="#ctx0" brushRef="#br0" timeOffset="20263.49">26500 14412 148 0,'0'0'461'0,"0"0"1"0,0 0 5 15,0 3-2-15,0 5-135 0,0 3-254 16,-7 0-76-16,7 7-21 0,-12-4-135 16,12 9-276-16,-14-2-32 0,2-2 1 15,-1 3-2-15</inkml:trace>
  <inkml:trace contextRef="#ctx0" brushRef="#br0" timeOffset="22506.85">26897 14500 110 0,'0'0'419'0,"-6"0"1"0,6-7-4 0,0 7-32 16,-13 0-118-16,13 0-181 0,0-11-47 15,0 11-21-15,0 0-9 0,0 0 1 16,0-8 4-16,6 8 4 0,1 0 8 0,6 0 5 16,6 0 4-16,1 0 0 0,6 0-9 15,1 0 5-15,-2 0-9 0,7 0-4 16,2 0-4-16,-2 0-13 0,1 0-5 15,6 0-16-15,-7 0-21 0,1 0-30 16,-7 0-34-16,0 0-118 0,0 0-203 0,-7-11-15 16,-5 11-4-16,-2-7 11 0</inkml:trace>
  <inkml:trace contextRef="#ctx0" brushRef="#br0" timeOffset="22806.29">28103 14496 185 0,'19'0'444'16,"-6"0"6"-16,0 4-8 0,0 3 1 0,-6 4-133 15,-1 7-310-15,0 1-13 16,-6 3-156-16,0 7-254 0,0 1-24 0,-12 5-3 16,-8-1-3-16</inkml:trace>
  <inkml:trace contextRef="#ctx0" brushRef="#br0" timeOffset="24002.71">28786 14598 420 0,'0'0'449'0,"0"0"1"16,7-7 1-16,-7 7-19 0,0 0-267 15,0-7-127-15,6 7-21 0,-6 0-13 16,6 0-4-16,2-11 5 0,-2 11 3 16,7 0 0-16,6 0-4 0,0 0 5 15,8 0 0-15,5 0 3 0,8 0 1 0,-1 0-9 16,0 0-4-16,7 0-4 0,5 0-17 15,-5 0-13-15,7 0-25 0,-8 4-81 16,0-4-203-16,-5 4-121 0,-8-1 1 16,1 0 5-16,-15-3 6 0</inkml:trace>
  <inkml:trace contextRef="#ctx0" brushRef="#br0" timeOffset="24488.85">29314 13848 39 0,'6'-11'419'0,"0"0"13"0,1 0-11 16,0 11-42-16,-1-8-71 0,7 8-134 15,1 0-97-15,-2 0-14 0,2 4-25 0,5 3-13 16,1 4-8-16,-2 0 0 0,9 4 8 16,-7-1 10-16,6 8-1 0,6 1 8 15,-5-1 5-15,-1 3 0 0,-7 4 3 16,7 1-3-16,-6 2 0 0,-1 5-13 16,-6 0-9-16,-6 7-8 0,-1 4-17 0,-6-1-4 15,0 4-21-15,0 1-18 0,-19-1-33 16,5 4-31-16,-12-8-46 0,7 1-71 15,-13-3-135-15,6-5-118 0,-14-7-7 16,7-7 14-16</inkml:trace>
  <inkml:trace contextRef="#ctx0" brushRef="#br0" timeOffset="26440.94">25244 14434 240 0,'0'3'382'0,"0"1"-34"0,0-4-33 16,0 4-53-16,0-1-85 0,0 1-93 16,0 0-37-16,0 3-9 0,6 4-4 15,0 1-9-15,8 2-8 0,-8 0 4 16,13 8-8-16,-5 0-1 0,4 1 14 15,9 2-13-15,-7 5 0 0,12-1-1 0,-6 0 1 16,7 0 12-16,6 0-12 0,-1 1-5 16,2-1 0-16,5-3-8 0,1-4-8 15,0-4 4-15,6-4 0 0,-7-7 0 0,7 2-1 16,-6-6-12-16,6-3 13 16,0 0 4-16,1 0 0 0,-2-19 0 0,2 5 4 15,-8-4 1-15,7-1 3 0,1-3 1 16,-8-3-5-16,7 3 0 0,0-1 0 15,-6 6 4-15,6-6 1 0,-7 9 8 16,8 3 8-16,-8 4 5 0,1 7 4 0,-7 0 8 16,7 0 0-16,-8 3 1 0,1 8 0 15,-6 0-5-15,7 7-13 0,-8 4-4 16,1-3-16-16,-1 3-2 0,7-4 2 16,-7 4-13-16,1-7-5 0,-1-1 0 15,1-2-4-15,-1-5 0 0,8-7 4 0,-7 0-3 16,6 0 7-16,-7 0 1 0,7-11-5 15,-7 0 13-15,8 3-4 0,-1-6 4 16,-6 3 8-16,5 4 1 0,-5-4 3 0,6 11 1 16,-7-8-1-16,8 8-3 15,-8 0 4-15,1 0-5 0,6 8 1 0,-7 3-5 16,7-1 5-16,-5 5-9 0,-2 0 4 16,1 3-4-16,-1 0 0 0,1 0-4 15,-1 1-5-15,1-4 1 0,-1-1-1 0,-6-3 1 16,7 0-5-16,-1-3 4 0,1-5-4 15,-1 1 5-15,1 0 4 0,-1-4 8 16,7 0 9-16,-6 0-5 0,7 0 5 16,-8 0 4-16,7 0 4 0,-7 0 1 15,7 0-1-15,1 0-9 0,-1 0-12 0,-7 3-4 16,7 1-25-16,1 0-27 0,-8-1-54 16,7 1-148-16,-6-4-211 0,-1 0-7 15,1 0 9-15,-7 0 2 0</inkml:trace>
  <inkml:trace contextRef="#ctx0" brushRef="#br0" timeOffset="39257.42">27158 14489 56 0,'0'0'376'0,"0"4"2"16,0-1-8-16,0 1-71 0,-13-4-96 15,13 3-93-15,0-3-64 0,0 0 1 16,-13 4 7-16,13-4-3 0,0 4 0 15,0-4-5-15,-6 3 1 0,6 1 4 16,0-1-4-16,-14 1-10 0,14 0-3 0,0 0-9 16,-6 3 1-16,6 0 0 0,-7 1-5 15,7-1-4-15,-12 0-4 0,12 5-1 16,-14-2 1-16,14 1 4 0,-12 3 4 16,4 2 5-16,-4 2-1 0,5-3 0 15,-6 3 1-15,0 0-5 0,1 4 4 0,-2 0-3 16,1 4-10-16,0 0-7 0,-6-1-5 15,-1 4 0-15,7 1-5 0,-7-1 1 16,1 0 0-16,0 1 0 0,-1-1-5 16,0 0 5-16,7 1 4 0,-7-5 0 0,8-3-4 15,-8 0-4-15,14-4-5 0,-7-3 0 16,13 0-4-16,-14-8 8 0,14 0-3 16,0-3-1-16,0-1 4 0,0-3-3 15,7 0 7-15,0 0 5 0,-1 0-4 16,7-7 4-16,7 7 4 0,-8 0-4 0,15-14-4 15,-8 14 4-15,8-8-9 0,-1 8 9 16,6-7 0-16,1 7 0 0,-1 0 5 16,1-7-1-16,6 7 5 0,-1 0-5 0,-5 0 13 15,7 0-4-15,-1 0 4 16,-7-11 0-16,1 11 0 0,-1 0-1 0,1 0 6 16,-7 0-5-16,6 0-4 0,-12 0-5 15,5 0 1-15,-11 0-1 0,6 0 1 16,-7 0 3-16,-7 0 5 0,7 0-4 0,-6 0 0 15,-7 0-1-15,6 0 10 0,-6 0 3 16,0 0-4-16,0 0 5 0,0-8-5 16,0 8-8-16,0 0 0 0,-13 0 3 15,13 0 1-15,0 0-8 0,-7 0-9 16,7 0 0-16,0-7 4 0,-12 7-8 0,12 0 0 16,0 0 4-16,-13-11 0 0,13 11-5 15,-7-11 1-15,7 11 0 0,-13-11 4 16,13 4 4-16,-20-4-4 0,8 0 0 15,-2-5 4-15,1-1 1 0,1-5-1 16,-8 0 0-16,0 0 1 0,1-4 3 0,5 0 1 16,-4 4-1-16,-2-3 1 0,0-1 8 15,7 1 8-15,-7 3 5 0,8 0 0 16,-2 3-5-16,1 1 1 0,1 7-1 16,-2-4-8-16,2 5 5 0,5 2-14 0,-6 8-3 15,0-11-5-15,7 11-5 0,-2-8 1 16,-4 8 4-16,6-10-4 0,-8 10-1 15,8-7 5-15,-7 7 0 0,13 0 0 16,-14-11-4-16,14 11 4 0,-12 0 0 16,12-7 0-16,-6 7 4 0,6 0-4 0,0 0 0 15,-14-8 0-15,14 8-4 0,0 0 4 16,0 0 0-16,0 0 0 0,-6 0-4 16,6 0 4-16,0 0-9 0,0-12 14 0,0 12-5 15,-14 0 0-15,14 0 0 16,0 0 0-16,0 0 0 0,0-7 4 0,-6 7 0 15,6 0-4-15,0 0 0 0,0 0-8 16,0-7 3-16,-13 7-3 0,13 0-4 16,0 0-6-16,0 0-3 0,0 0-5 15,0 0 1-15,0 0 0 0,0-7 3 0,0 7-8 16,0 0 5-16,6-11 3 0,-6 11 1 16,0 0 12-16,0-7-3 0,7 7 4 15,-7 0-1-15,0-11 0 0,0 11 9 16,0 0 0-16,6-8-4 0,-6 8 17 0,0 0-9 15,0 0-4-15,0 0 0 0,0 0 9 16,0 0-13-16,0 0 4 0,0 0 0 16,0 0 0-16,0 0 4 0,0 0-17 15,0 0 9-15,0 0 4 0,0 0 0 0,0 0-13 16,0 0 30-16,0 0-17 0,0 0 0 16,0 0 0-16,0 0-4 0,0 0 4 15,0 0-9-15,0 0-21 0,0 0-8 16,0 0-4-16,7 0-22 0,-7 0 9 15,7 0-9-15,-7 0-8 0,6 0 0 0,0 0 8 16,2 0 9-16,-2 0 9 0,0 0 7 16,0 0 6-16,1 0 3 0,0 0 9 15,6 0 8-15,-7 0 0 0,0 4 5 16,-6-4 8-16,8 0 4 0,-2 4 0 16,-6-4 9-16,0 0-5 0,6 0 5 0,-6 3-4 15,0-3 3-15,6 0-3 0,-6 0 0 16,0 0-5-16,0 0 0 0,0 4-4 15,8-4-4-15,-8 0 4 0,0 0 8 0,0 0-8 16,0 0-4-16,6 0 4 0,-6 0 9 16,0 0-6-16,0 4 2 0,6-4-5 15,-6 0 4-15,0 0-4 0,0 0-4 16,0 0 4-16,0 0 0 0,0 0 0 16,0 0-8-16,0 0 3 0,0 0 1 0,0 0 8 15,0 0 1-15,0 0 3 0,0 0 0 16,0 0 9-16,0 0 0 0,0 0 9 15,0 0-6-15,0 0 6 0,0 0-5 16,0 0-4-16,0 4 0 0,-6-1 0 16,6 0-9-16,-14 5 1 0,14 3-5 15,-12-3 1-15,12 6-1 0,-20 1 0 0,14-1 9 16,-7 5-5-16,6 3 1 0,-6-4-1 16,1 4 9-16,-2 0-8 0,1-4-1 15,0 1-4-15,0-1-4 0,7 0 0 0,-8-7-8 16,14 4 4-16,-12-8-1 0,12 4-3 15,-7-7-9-15,7 3 9 0,0-7 3 16,0 0-3-16,0 0-5 0,0 0 0 16,0 0 0-16,7-7 1 0,-1-4-1 15,7 4 5-15,-6-8-5 0,5 0 0 0,1-3-4 16,1-4 13-16,-2 0 0 0,2-4 4 16,-2 4 0-16,8-3 0 0,-7-2 0 15,1 6 0-15,-8-1 8 0,6 0 5 16,-4 3-9-16,-2 5 18 0,0 3-10 0,-6 11-4 15,0-7 1-15,0 7-1 0,0 3 5 16,0 5-8-16,-12 3 3 0,-2 7-4 16,2 3 5-16,-2 6-13 0,-5 1 8 15,5 2 0-15,-4 3 5 0,-2-1-5 16,0-1-4-16,1 1 0 0,-1-2-9 0,0-1-3 16,7-4-18-16,1-2 0 0,-2-5-4 15,2-3-8-15,12-8-5 0,-8-3 1 16,8-1-1-16,0-3 5 0,0 0 20 0,0-11 2 15,8 0 3-15,-2 0 4 16,0-3 4-16,8-1 1 0,-8-4 4 0,7 1-1 16,0-3 2-16,0-2-2 0,7-2-16 15,-8-1 12-15,1 1 1 0,7 2-5 16,0-2 9-16,-8 3 0 0,2-1 8 0,5 2 13 16,-5 7 9-16,-2-6-1 0,2 6 4 15,-8 3 1-15,0 4 4 0,1 7 0 16,-7 0 0-16,0 0-5 0,0 0-3 15,0 0-14-15,-13 11 13 0,7 0 1 16,-8 3 4-16,8 5-5 0,-14-1 5 0,7 4 4 16,-7 4-4-16,2 0-1 0,-2-1 1 15,-7 1-13-15,8 3-4 0,0 0-5 16,-1-3 1-16,-6-1-1 0,7 2-3 16,5-2-1-16,-5-3-4 0,-1 0 4 0,8 0 0 15,-8-4 1-15,7 0-5 0,0 1 0 16,0-1 0-16,-1-3-5 0,2 0 5 15,5-1-4-15,-6 1 13 0,7-1-14 16,-7-3 5-16,13 0-4 0,-14 0 4 16,14-4 0-16,-12-2 0 0,12 2 0 0,0-3-4 15,-8-1 4-15,8 1-9 0,0-4 9 16,0 3-4-16,0-3 4 0,0 0 0 16,0 0 0-16,0 0 0 0,8 0 0 0,-8 0 0 15,0 0 0-15,6 0 0 16,-6 0 0-16,6 0 0 0,-6 0 4 0,7-10-4 15,-7 10 0-15,0 0 0 0,7 0 0 16,-7 0 5-16,0 0-5 0,6 0 0 16,-6 0 0-16,7 0 0 0,-7 0 0 15,0-7 4-15,0 7 0 0,6 0 5 16,-6 0-1-16,0 0-4 0,6 0 4 0,-6 0 5 16,0 0-4-16,0 3-5 0,0-3 0 15,7 0 5-15,-7 4-5 0,0-4-4 16,7 0 0-16,-1 3 0 0,-6-3 4 0,6 4-4 15,1-4 0-15,6 3-4 0,-6-3 4 16,6 0 4-16,-7 4-8 0,7-4 8 16,1 0 1-16,5 0 3 0,-6 0-4 15,6 0-4-15,1 0 8 0,0 0 1 0,-1 0-5 16,1-11-4-16,6 11 5 0,-7 0-1 16,7-10 0-16,-6 10 0 0,6 0 1 15,-7-12 3-15,1 12 1 0,6 0-1 16,-7-6 9-16,1 6 0 0,0 0-4 15,-1 0 17-15,-6-12-18 0,6 12 5 0,1 0 0 16,0 0 1-16,-1 0-6 0,1 0-4 16,-1 0-3-16,1 0-1 0,6 0 4 15,-6 0-16-15,-1 0 12 0,1 3-4 16,-2-3 4-16,2 0-4 0,0 0 0 16,-1 0 0-16,-5 0 5 0,5 0-5 0,-6 0-5 15,0 0 10-15,0 0-5 0,-6 0 0 16,5 0-5-16,-4 0 10 0,-2 0-5 15,0 0 0-15,-6-7 0 0,7 7 4 0,-7 0 0 16,6 0-4-16,-6 0 5 0,0 0 7 16,0 0-3-16,0 0-5 0,0 0 5 15,0 0-1-15,0 0 1 0,0 0-1 16,0 0 1-16,0 0-5 0,0 0 0 16,0 0-4-16,0 0 5 0,0 0-1 0,0 0-4 15,0 0 0-15,0 0 0 0,0 0 0 16,0 0-4-16,0-7-1 0,0 7 1 15,-6-11 8-15,6 11-4 0,0-15-4 16,-13 8 0-16,13-4 4 0,-14 0-4 16,2-4-1-16,5-3 10 0,-6 3-1 15,0-3-4-15,0-1-4 0,0 1-1 0,0 0 10 16,0 0-1-16,-6 3-4 0,5 0 0 16,2 4 4-16,-8-4-4 0,7 4 0 15,0 4 4-15,0-4-8 0,7 11 4 0,-8-11-4 16,2 11 0-16,-2-14-1 0,1 3 1 15,7 3-4-15,-8-3-1 0,2 4 0 16,-2-4-3-16,8-3 7 0,-7 3 5 16,0 0-4-16,0-4 0 0,1 3 4 15,-2 2 0-15,8-1 0 0,-8 0 4 0,8 3-4 16,6 1 0-16,-13 7 0 0,13-14 0 16,-13 14 0-16,13-8 0 0,-7 8 0 15,7 0-4-15,0 0 4 0,0-8 0 16,-12 8 0-16,12 0 0 0,0 0 0 15,0 0 0-15,0 0 8 0,0 0-8 0,0 0 0 16,0 0 0-16,0 0 0 0,0 0 0 16,0 0 0-16,0 0 5 0,0 0-5 15,0 0 0-15,0 0-5 0,0 0 5 0,0 0 5 16,0 0-5-16,0 0 0 0,0 0 4 16,0 0-4-16,0 0-4 0,0 0 8 15,0 0-4-15,0 0-4 0,0 0-1 16,0 0-7-16,0 0-1 0,0 0-4 15,0 0-8-15,0-10 7 0,0 10-3 0,0-11-13 16,-7 11 9-16,7-14 4 0,0 14-1 16,0-12 18-16,0 12-5 0,0-18 5 15,0 10-4-15,0 1-1 0,0 0 13 16,0 7 1-16,0-15-5 0,0 15 4 0,0-7 0 16,0 7-4-16,0 0 4 15,0 0 5-15,0-7 4 0,0 7-5 0,0 0 1 16,0 0-1-16,0 0 9 0,0 0-17 15,0 0 5-15,0 0-5 0,0 0 0 16,0 0 0-16,0 0 0 0,0 0 8 0,0 0-8 16,0 0 0-16,0 0-8 0,0 0 11 15,0 0-3-15,0 0 0 0,0 0 5 16,0 0-1-16,0 0 0 0,0 0-8 16,0 0 17-16,0 0-9 0,0 3 5 15,-13-3-1-15,13 4-4 0,0 3-4 0,-7 1 5 16,7-1-1-16,-6 4 0 0,6 3 5 15,-14 1-14-15,14 4 10 0,-18-1-1 16,4 4 5-16,8 0-1 0,-14 4-4 0,7-1 4 16,1 1 1-16,-8 3-1 15,0-3-3-15,1 0 3 0,5-1-3 0,-5 0 3 16,-1 1-4-16,1-4 1 0,0-3-5 16,5 3 0-16,-5-8 0 0,6 1 4 15,0-1 0-15,-1-2-4 0,8-1 0 16,0 0-13-16,6-4-8 0,-13-4 4 0,13 1-4 15,0 0 0-15,0-4-1 0,0 0-12 16,0 0 1-16,0 0 3 0,0-11 8 16,6 11 5-16,1-15 9 0,5 4-9 15,-4-1 0-15,4-2-4 0,1 3 8 0,0-3 4 16,6-1-3-16,-5 1-1 0,-1-5-4 16,6 1-4-16,1 0-17 0,-7 0 12 15,7-5-12-15,-1 2 0 0,1-2-1 16,-8 1-3-16,8 1 0 0,-7-5 8 0,7 7 13 15,-8-2 8-15,2-2 5 0,-8 9 12 16,8-4 13-16,-8 3 4 0,0 4 0 16,-6 0 13-16,0 11-4 0,0-7 12 15,0 7-12-15,0 0 0 0,-6 7-5 16,6-3-12-16,-20 7-5 0,14 0 5 0,-8 3 0 16,2 5-1-16,-8-1 1 0,7 4-9 15,-7 0 5-15,8 4 4 0,-8-1 3 16,1 1 1-16,-1 0-4 0,7-1-9 15,-7 0-4-15,8-2-8 0,-2-1-9 16,2-4-8-16,-2-3-5 0,14-1-4 16,-6-3-5-16,6-7 6 0,0-1-1 0,0 1 4 15,0-4 9-15,0 0 8 0,6 0 1 16,0-15 7-16,2 8 1 0,4-4 4 16,-5-3-8-16,6-1-1 0,0 0 0 0,0-3-3 15,0-1-1-15,0-3 1 0,6 1 3 16,-6 2 1-16,1-3-1 0,-2 1 5 15,8-1-5-15,-7 2 1 0,0 2 8 16,0 1 4-16,1 2 9 0,-8 4 0 0,6 0 4 16,-4 0 0-16,-8 11 3 0,6-12 6 15,-6 12 8-15,0 0-5 0,0 0-7 16,0 0 3-16,0 0-3 0,-6 8-2 16,6 0 2-16,-20 3-5 0,6-1 0 0,2 9 0 15,-1-1-4-15,-7 1 0 16,8 3-1-16,-8 3 1 0,0 4 4 0,-6 1 0 15,7 2-9-15,-1-2-3 0,1 3 3 16,-7 0 1-16,6-4-1 0,7 1-4 16,-7-1 1-16,0-7-2 0,8 3-3 15,-1-3-3-15,0-3 6 0,6-1 2 0,-6-3-1 16,6-4 5-16,-5 0-1 0,12-4 1 16,-14 4-1-16,14-4 1 0,-12-3-9 15,12 3 0-15,-7-3 4 0,7 0-4 16,0-1 0-16,-13 1-9 0,13 0 1 0,0-4-1 15,0 0 1-15,0 0 4 0,7 0-1 16,-7 0 5-16,6 0-4 0,-6 0 0 16,7-8-1-16,-1 8 2 0,0 0 3 15,1-7 0-15,0 7 0 0,-1 0-5 0,7-11 5 16,-6 11-4-16,-1 0 4 0,7-7 4 16,-6 7-4-16,6 0 0 0,-1 0 0 15,8 0 0-15,-7 0 0 0,7 0 0 16,-8 0 0-16,8-8 5 0,6 8-5 15,-6 0 0-15,-1 0 0 0,7 0 0 0,1 0 3 16,-7 0-3-16,5-11 0 0,-5 11 0 16,6 0 0-16,0-7 0 0,-7 7 5 15,7 0-5-15,0-11 0 0,-6 11 0 16,7-7 0-16,-2 7 0 0,-5-12 0 16,6 12 0-16,-7-7 0 0,1 7 4 0,6-11-4 15,-14 11 4-15,8-7 1 0,0 7 3 16,-7-7-8-16,-1 7 4 0,-4 0 1 15,4-11 3-15,-5 11-8 0,0 0 4 0,-1 0 1 16,1 0-1-16,-1 0 0 16,-6-8-8-16,6 8 8 0,1 0 0 0,0 0 1 15,-7 0-5-15,6 0 0 0,0 0 0 16,-6 0 0-16,7-7 0 0,-7 7 4 16,7 0 5-16,-7 0-5 0,0 0 0 0,0 0 0 15,0 0 1-15,0 0-1 0,6 0-4 16,-6 0 0-16,0 0 4 0,0 0-4 15,0 0 0-15,0-11 0 0,0 11 0 16,0 0 0-16,7 0 0 0,-7-7 0 16,0 7 0-16,0 0 4 0,0-7-4 15,0 7 0-15,0 0 0 0,0-11-4 0,0 11 0 16,0-12 4-16,-13 12 0 0,13-14 0 16,-14 14 8-16,8-15-12 0,-7 9 0 15,0-6 0-15,-6-3 8 0,5 0 4 0,-6 1 0 16,-5-1 5-16,5-3 4 0,0 0 5 15,-5 3 3-15,5 1 5 0,-6-6 4 16,0 6-4-16,7 0 0 0,-7-1 0 16,6 4-10-16,0 0-2 0,1 4-1 15,-1 7-9-15,8-15-4 0,-8 15 9 0,7-7-13 16,-1 7 0-16,2 0 5 0,6 0-1 16,-8 0-4-16,14-7 0 0,-13 7-4 15,13 0 4-15,-13 0 0 0,13 0-9 16,-7 0 13-16,7 0-4 0,-12-11-4 15,12 11 0-15,0 0 4 0,-14 0 4 0,14 0 0 16,0-8 1-16,-6 8-5 0,6 0 0 16,0 0-5-16,0 0 14 0,-13 0-9 15,13 0 0-15,0 0 0 0,0-7-4 16,0 7-1-16,0 0 1 0,0 0 4 0,0 0 0 16,0 0 0-16,0 0-9 0,0 0 5 15,0 0 4-15,0 0 0 0,0 0 0 16,0 0 0-16,0 0-4 0,0 0 0 15,0 0-1-15,0 0 1 0,0 0 0 0,0 0 4 16,0 0-9-16,0 0 9 0,0 0-8 16,0 0 3-16,0 0 1 0,0 0 0 15,0 0 0-15,0 0 4 0,0 0-5 16,0 0 10-16,0 0-5 0,0 0-5 0,0 4 2 16,0-4-6-16,7 0-4 0,-7 0-8 15,0 0-5-15,0 0-12 0,0 0-4 16,0 0-22-16,0 0-26 0,0 3-16 15,0-3-17-15,0 0-12 0,0 0-52 16,0 0-147-16,6 0-139 0,-6-14-7 16,6 14 19-16,2-12 34 0</inkml:trace>
  <inkml:trace contextRef="#ctx0" brushRef="#br0" timeOffset="40006.82">27171 14636 152 0,'-7'0'352'16,"7"0"-17"-16,0 0-23 0,0 0-34 15,0 0-51-15,0 0-71 0,7 3-109 16,-1 1-5-16,1 3-4 0,0 0-4 0,-1 4 0 16,0 0-9-16,8 0 1 0,-2 4-1 15,-5-4-4-15,6 0-4 0,0 3-12 16,-7-3 3-16,8 1-4 0,-8-1 1 15,0 0-2-15,8 0 6 0,-8-4-1 0,1-3-8 16,-7 3 0-16,6-4 5 0,-6-3-5 16,0 4 0-16,0-4-5 0,0 0 1 15,0 0 8-15,0 0-12 0,-6 0-4 16,6-11 3-16,-13 11 1 0,13-14-5 16,-20 6 4-16,14-3 5 0,-8-1 4 0,2 2-4 15,-1-1-9-15,6 0 26 0,-6 0-9 16,1 1 0-16,-2-2 1 0,8 1-1 15,-8 4 0-15,14 7 5 0,-13-12-5 0,13 12 0 16,-12 0 0-16,12-6-8 0,0 6 13 16,0 0 3-16,0 0 13 0,0 0 5 15,0 3 4-15,6 5 4 0,0-1-4 16,1 8 13-16,-1-5-1 0,8 9-4 16,-2 2 1-16,2 2-14 0,-2 3-3 0,8 3-5 15,-1 0 1-15,7 7-5 0,-6-2-17 16,7-1 0-16,-1 0-9 0,-1-1-12 15,-5-7-17-15,0 2-17 0,6-5-39 16,-7-4-46-16,-6-3-160 0,0-4-173 16,0-8 6-16,0-3 5 0,-6 0 14 0</inkml:trace>
  <inkml:trace contextRef="#ctx0" brushRef="#br0" timeOffset="40873.21">28513 14148 85 0,'-14'0'407'0,"14"-11"-5"0,0 11 6 15,-6 0-20-15,6-7-143 0,0 7-177 0,0 0-56 16,0 0-3-16,0 0 4 0,0 3-5 16,6-3 5-16,1 4-1 0,0 0 5 15,-1-4-8-15,7 4-1 0,0-4-8 16,0 0 0-16,1 0-12 0,4 0-13 0,-4 0-14 15,-1 0-8-15,0-12-33 0,-6 12-76 16,-1-11-160-16,0 0-88 0,0 4 1 16,-6-4 4-16</inkml:trace>
  <inkml:trace contextRef="#ctx0" brushRef="#br0" timeOffset="41255.54">28598 14001 72 0,'0'0'398'16,"0"0"-16"-16,0 0-12 0,-14 0-37 15,14 0-76-15,0 0-79 0,-6 8-106 16,6-1-25-16,0 0-10 0,0 4-7 0,0 7 4 16,-13 1 0-16,13-1-9 0,0 4 5 15,0 4-4-15,0-4-10 0,0 3-12 16,7 1-4-16,-7 0-12 0,6-4-13 16,0 0-14-16,0-4-7 0,2-3-9 0,-2-8-4 15,0-3 0-15,7-1 12 0,-6-3 0 16,6 0 13-16,-1-11 9 0,-4 0 4 15,4-7 8-15,2 4 9 0,-1-5 0 16,-1-3 8-16,-5 4 5 0,6-1-9 16,-7 1 20-16,8 0 6 0,-8 4 8 0,1 2 8 15,-1 1 5-15,0 0 3 0,-6 11 1 16,7-11 0-16,-7 11 4 0,7 0-13 16,-7 4 9-16,0 3-17 0,6 4-8 0,-6 4 3 15,0 7-12-15,6-1-4 16,-6 9-13-16,0 0 0 0,8 3-13 0,-2-1-8 15,-6 2-34-15,6-2-21 0,1-2-35 16,-1-5-83-16,-6-3-156 0,0-2-102 16,7-11 7-16,-7-4 13 0</inkml:trace>
  <inkml:trace contextRef="#ctx0" brushRef="#br0" timeOffset="41434.01">28773 13990 378 0,'0'-7'428'0,"0"7"1"0,6-11-4 16,-6 11-78-16,7 0-178 0,-7 0-143 0,7 0-26 15,-7 4-5-15,0-4-33 0,0 3-25 16,6 1-64-16,-6-4-143 0,0 4-156 16,0-4-3-16,0 0 5 0,0 0 5 15</inkml:trace>
  <inkml:trace contextRef="#ctx0" brushRef="#br0" timeOffset="42386.41">29079 14104 282 0,'0'0'415'0,"-13"0"1"0,13 0-25 15,0 0-74-15,-6 7-101 0,6 1-140 16,0 3-38-16,0 0 0 0,0 7-21 16,-13 0-4-16,13 0-5 0,0 1-3 15,0 3-1-15,0 0 0 0,0 0-4 0,0 0 0 16,0-4 0-16,0 1-13 0,6-5 18 15,-6-3-10-15,0 0 5 0,0-3 0 16,0-8-4-16,0 0-5 0,0 0 1 16,0 0-5-16,0-15 0 0,0 0-8 15,0-2-4-15,0-6 12 0,0-3-4 0,0 4 0 16,0-3 5-16,0-5-1 0,0 4 9 16,7 1 4-16,-7 3 17 0,6 0 4 15,1 7 4-15,-1 4 0 0,0 11 5 0,2 0-4 16,4 0-1-16,-5 4-3 0,6 11-2 15,0-1-7-15,-7 9-4 0,8 2-5 16,-2 5-4-16,-5-5 0 0,6 4-9 16,-7-3-3-16,7-1-10 0,-6-3 2 15,0-7-6-15,-7 0 0 0,6-8 1 16,0-7-4-16,-6 0 3 0,0 0 5 0,0-18 9 16,0 3 3-16,0-7 9 0,0 0-4 15,0-3 4-15,0-1-4 0,0 0 8 16,0 0 4-16,0 5 5 0,0-1 4 15,0 3 8-15,0 5 1 0,0 3-1 16,0 11 4-16,0 0-7 0,0 0 3 0,8 7-4 16,-2 8-4-16,6 7-4 0,-5 0-5 15,6 4-8-15,0 3-4 0,1-4-4 16,-2 5-9-16,8-5 0 0,-7 1-8 0,7-4-1 16,-8-4 5-16,8-3-1 0,-7-8-3 15,7-7 13-15,-8 0-1 0,2 0 9 16,-2-18 12-16,2 3-4 0,-1-7-4 15,-1-4 5-15,-4-3-1 0,4 4-4 16,-6-5 4-16,1 1 5 0,0 0-6 0,-1 3 6 16,-6 0-9-16,0 4 8 0,0 4 1 15,0 4-1-15,0 3-3 0,0 11 3 16,-13-12 9-16,13 12 0 0,-13 4 0 16,1 4-4-16,4 3 4 0,8 3 0 15,-12 1 0-15,12 7 0 0,0 0-9 0,0 3-8 16,0 0-8-16,0 5-14 0,0-4-7 15,6 3-5-15,8-3-13 0,-2-4-8 16,8-4-21-16,-1 1-34 0,1-8-106 16,0-1-108-16,-1-6-89 0,-6-4 6 0,6 0 5 15</inkml:trace>
  <inkml:trace contextRef="#ctx0" brushRef="#br0" timeOffset="43390.58">28754 14587 194 0,'6'0'356'0,"1"0"-8"0,5 0-45 15,2 4-46-15,-2-4-96 0,2 0-98 0,5 4-9 16,7-4 5-16,0 3 5 16,0 1-5-16,7 0 4 0,-1 4-3 0,7-6-14 15,1 2-3-15,-1 0-14 0,6-4-12 16,1 0-13-16,-7 0 1 0,7 0-5 16,-1 0-5-16,1-10-3 0,-7 10 4 15,0-16-1-15,0 2-3 0,-7-1-1 0,1-3 1 16,-7-4 8-16,-6 0 0 0,6-3 5 15,-7-5 3-15,-5 4-4 0,-2-3 4 16,-6 0-3-16,2 0 3 0,-2-1-4 16,-6 1-4-16,0 0-4 0,0-1-9 15,0 1 1-15,-14 0-13 0,2-1-5 0,-8 1-8 16,1 0 4-16,-1 2 13 0,-12 2 25 16,5 3 17-16,-11 0 13 0,5 4 8 15,-6 0 13-15,-1 0 13 0,-5-1 0 0,7 4 4 16,-9 1-8-16,9 0-22 0,-8 2-4 15,0 12-8-15,8-11-5 0,-2 11 1 16,1 0-9-16,0 8-4 0,0 2-5 16,0 9 1-16,0 2 3 0,0 13-8 15,-7 6 5-15,1 11 12 0,-1 8 17 16,1 7 9-16,-2 7 13 0,2 4 12 0,-1 0-13 16,14 4 1-16,-1-4-5 0,14-1-4 15,-1-6-12-15,20-4-22 0,0-7-17 16,0-8-5-16,13-11-20 0,7-10-22 15,12-12-8-15,7-11-22 0,7-7-25 16,-1 0-30-16,14-11-33 0,-6-7-47 0,5-5-123 16,1-5-159-16,-8-2-3 0,-5-6 19 15,0-2 21-15</inkml:trace>
  <inkml:trace contextRef="#ctx0" brushRef="#br0" timeOffset="62435.06">28910 10100 56 0,'6'-7'393'0,"1"7"2"0,-1 0-4 16,8 0 5-16,-2-11-147 0,2 11-241 16,-2 0-8-16,8-8 0 0,-1 8-3 15,-5-11-10-15,5 11-4 0,7-7-13 0,-6 7-20 16,-1-7-35-16,1 7-84 0,0-12-109 16,-1 12-92-16,0-6 1 0,-6 6-4 15</inkml:trace>
  <inkml:trace contextRef="#ctx0" brushRef="#br0" timeOffset="62826.92">29184 9884 357 0,'-14'0'365'0,"14"0"5"16,0 6-4-16,0 6-134 0,0-1-160 15,0 4-64-15,0 3-8 0,0 4 5 16,-6 4 7-16,6-1 5 0,0 5-9 15,0-1 5-15,0 4 0 0,0 0-9 16,0 1 0-16,0-2 1 0,0-3-5 0,0-3-9 16,0-4-4-16,0-1 1 0,0-5-1 15,6-10-4-15,1-1 0 0,0-5 0 16,5 0-4-16,1-16-17 0,1 2 9 16,6-4 3-16,-2-1 1 0,2-6 0 0,-1-1 4 15,-5 1 8-15,5-5 13 0,1 4 8 16,0 1 18-16,-2-1-1 0,-4 4-3 15,-1 5 11-15,0 2-3 0,-6-1 3 16,5 9-3-16,-6 7 0 0,2 0 3 0,4 0 5 16,-12 0-4-16,7 7 4 0,0 1-9 15,-7 6-3-15,6 1-1 0,-6 0-8 16,7 3-17-16,-7 1 0 0,0 2-21 16,6-2-29-16,-6-1-48 0,0-2-134 15,0-2-156-15,0-3-11 0,0-4-8 0,0-4 5 16</inkml:trace>
  <inkml:trace contextRef="#ctx0" brushRef="#br0" timeOffset="62981.42">29391 9913 299 0,'0'-23'419'0,"0"6"1"0,0-1-3 16,0 3-3-16,0 7-220 0,0-3-181 15,0 11-4-15,0 0-9 0,0 0-9 0,8 0-24 16,-2 0-43-16,7 0-170 0,-7 4-168 15,8 0-2-15,-2-1-4 0,8 1 1 16</inkml:trace>
  <inkml:trace contextRef="#ctx0" brushRef="#br0" timeOffset="63792.27">29776 9946 282 0,'0'4'402'0,"-13"-1"-7"16,13 5-7-16,-13-1-85 0,13 4-134 15,-13 0-131-15,13 4-4 0,0-1-13 16,0 4-3-16,0 1-6 0,0-1-12 15,0 4 0-15,0-3-4 0,7 2-17 16,-7-2-22-16,6 4-24 0,0-9-43 0,1-3-38 16,0-1-42-16,-1-6-16 0,1 0 12 15,-1-4 55-15,0 0 84 0,-6-11 52 16,7 0 32-16,0 0 42 0,-1-8 43 16,-6 5 50-16,6-5 17 0,-6-2-3 0,8 2-48 15,-8 1-67-15,6 0-33 16,0 4-9-16,1-1 4 0,-1 3-3 0,1 1-1 15,-1 11 0-15,1-11-4 0,-1 11 0 16,8 0 0-16,-8 0 0 0,0 8-5 16,1-1-7-16,0 4-1 0,-7 3 0 0,6-2 1 15,-6 6 3-15,0-3-4 0,0-1 1 16,0 1 3-16,0 3-4 0,0-7-4 16,0 4-4-16,0-8-13 0,0 0-21 0,0-7-9 15,0 0-16-15,0 0-13 16,6-11-34-16,1-3-21 0,-1-1 5 0,1 1 29 15,6-5 54-15,-7-3 31 0,8 4 28 16,-1-4 18-16,-7 3 30 0,7 1 33 16,-6 0 21-16,-1 7 4 0,0 0-16 0,2 11-43 15,-2 0-4-15,-6 0-16 16,6 4-5-16,-6 7-9 0,0 3 1 0,0 1-5 16,7 7-4-16,-7-5-4 0,6 6-4 15,1 3-9-15,-1-4-4 0,7-4-12 16,-7 4-5-16,8-7-9 0,5 0-3 15,-6-8-5-15,7-3 5 0,-1-4-1 0,1 0 8 16,6 0 1-16,-7-14 13 0,7 5 8 16,-6-5 4-16,-1-1 9 0,1-3 4 15,0-4 0-15,-7 0 4 0,0 0-4 0,0 0 4 16,-1 0 13-16,-4 0 4 0,-2 4 4 16,-6-1-3-16,0 5 3 0,0-1-8 15,0 8-5-15,0 7 9 0,-14-11 1 16,2 11-14-16,6 0-8 0,-8 0-4 15,1 7 4-15,0 4-5 0,6 4-7 0,-5-1-5 16,12 5-5-16,-14-1-20 0,14 4-22 16,0 0-25-16,0 0-34 0,0-4-72 15,0 4-147-15,14-3-118 0,-8-5-11 16,7 1 13-16,0-4 18 0</inkml:trace>
  <inkml:trace contextRef="#ctx0" brushRef="#br0" timeOffset="64326.85">29066 10485 345 0,'0'0'377'0,"7"0"1"0,-7 0-41 15,6 0-67-15,8 0-105 0,-2 0-98 0,1 0-3 16,13 0 0-16,0 0-10 0,0 0-3 15,13 3-9-15,1 1-12 0,5-4-5 16,8 4-12-16,-2-4 0 0,8 0-5 16,-1 3-3-16,7-3 3 0,-6 0-4 15,6 0-4-15,0 0 0 0,-6 0 0 0,0 0-8 16,-1 0-1-16,-5 0-8 0,-8 0-20 16,1 0-27-16,-7 0-46 0,0 0-114 15,-13 0-169-15,0 0-40 0,-12 4 4 16,-2-4 10-16</inkml:trace>
  <inkml:trace contextRef="#ctx0" brushRef="#br0" timeOffset="65127.75">30310 10107 94 0,'0'0'322'0,"0"0"-8"0,6 0-3 16,-6 0-21-16,8 4-36 0,-8-4-77 15,6 4-97-15,-6-1-17 0,6 4-4 16,0-3 22-16,1 7-5 0,0 0 0 0,-1 0 1 16,1 0-6-16,-1 4-11 0,1 0-9 15,6-1-13-15,-7 4 4 0,8-3-29 16,-2 3-9-16,1 1-4 0,1-5-12 15,-2 1-22-15,2-1-34 0,-2-2-34 0,2-5-84 16,-1 0-195-16,-1-3-82 0,-4-1 4 16,-2-3 2-16</inkml:trace>
  <inkml:trace contextRef="#ctx0" brushRef="#br0" timeOffset="68258.56">30916 9690 349 0,'0'-11'411'0,"0"0"0"15,0 3-2-15,0 8-16 0,0-15-249 16,0 15-135-16,0 0-1 0,0-7-4 0,-6 7 1 16,6 0 3-16,0 0 4 0,0 7 1 15,0 5 4-15,6-1 0 0,-6 7 0 16,6 4-4-16,1 3 4 0,-7 5-9 16,6 2-8-16,1 5 0 0,-1 4-8 0,1-1-9 15,-1 4-4-15,1 4-9 0,0-1-13 16,-7-3-7-16,6 0-22 0,0-3-17 15,1-5-42-15,0-3-93 0,-7-4-113 16,6-3-62-16,-6-7 0 0,7-5 14 0</inkml:trace>
  <inkml:trace contextRef="#ctx0" brushRef="#br0" timeOffset="68518.65">30922 9628 102 0,'0'-16'276'0,"7"5"-8"0,-7 0-3 16,0 1-17-16,0 10-16 0,0-11-34 16,0 11-29-16,0 0-47 0,0 0-58 15,0 0-10-15,0 0-2 0,0 7-19 16,-13 4 1-16,13 0-8 0,-14 3-6 0,2 5-3 15,-1-1-8-15,-7 4-9 0,8 4-4 16,-8-1-18-16,0 1-24 0,1 0-17 16,-7 0-64-16,12-1-164 0,-5-3-118 15,-1 0-3-15,8-7-4 0</inkml:trace>
  <inkml:trace contextRef="#ctx0" brushRef="#br0" timeOffset="68739.19">30910 9521 139 0,'6'0'428'0,"7"0"4"16,0 0-2-16,0 0-4 0,0 11-126 0,0 0-245 16,7 4-33-16,-7 3-14 0,6 4-8 15,-6-3-17-15,7 2-26 0,-1 4-28 16,-6-2-35-16,6 2-93 0,1-3-130 15,0 5-92-15,-7-6-4 0,0-2 11 16</inkml:trace>
  <inkml:trace contextRef="#ctx0" brushRef="#br0" timeOffset="69894.7">31821 9851 43 0,'13'0'377'0,"-6"0"5"16,5 0 9-16,2 0-54 0,-1 7-92 16,0 0-115-16,-7 4-54 0,7 3-3 15,-7 6-1-15,2 1-5 0,-2 5 1 16,0 0-9-16,1 3-12 0,-7-1-22 0,6 3-12 15,-6 2-13-15,0-1-8 0,0-2-22 16,0 3-34-16,0-4-29 0,0-3-76 16,-13-1-127-16,7 1-134 0,-8-3-8 15,2-2 2-15,-1 1 13 0</inkml:trace>
  <inkml:trace contextRef="#ctx0" brushRef="#br0" timeOffset="70171.64">31587 10371 365 0,'6'0'378'15,"-6"0"0"-15,7 4-58 0,-1 3-84 16,0 0-113-16,-6 4-98 0,8 4 1 16,-2-1-1-16,0 5 0 0,0 7 5 0,2-1 3 15,-2 5 1-15,0 2 0 0,1 1-12 16,6 4-1-16,-6 0-9 0,5-4-7 15,2-4-5-15,-2 1-9 0,8-9-12 16,-7-2-9-16,7-5 5 0,-8-10-9 16,8-4 17-16,-1 0-4 0,1-7-4 0,0-8-9 15,6-7-4-15,-7-11-13 0,1 0-76 16,-1-7-142-16,1-8-118 0,0 4 8 16,-8 0-14-16</inkml:trace>
  <inkml:trace contextRef="#ctx0" brushRef="#br0" timeOffset="71155.75">31847 9836 77 0,'0'0'352'0,"-13"0"-13"15,13 0-36-15,0 0-63 0,-7 0-76 0,7 0-67 16,0 0-67-16,0 0-13 0,0 0 3 16,7 0-3-16,-7 4 4 0,7-1 9 15,-1 1 12-15,0 4-12 0,2-1-5 0,-2 0 0 16,0 0-3-16,1 4-10 15,-1 4 10-15,7-4-10 0,-13 4-4 0,7-1 1 16,-1 5-18-16,-6-1 18 0,0 4 8 16,0 0 4-16,0 4 4 0,0-1 9 15,0 5 0-15,0-5 13 0,-13 8-9 16,13 1 0-16,-13 1 4 0,0 6-8 0,7-5-4 16,-8 5-1-16,2-4-12 0,5 3-4 15,-6-4-9-15,0-2-13 0,7 2 9 16,-8-7-3-16,8 1-19 0,-7-9-3 15,13 2-1-15,-13-5-7 0,13-3-6 0,-13-4 2 16,13-4 3-16,-13 0-8 0,13-7-18 16,-7 4-25-16,7-4-105 0,-12 0-168 15,12 0-59-15,-8 0 19 0,8-11-5 16</inkml:trace>
  <inkml:trace contextRef="#ctx0" brushRef="#br0" timeOffset="71702.25">31612 10243 27 0,'0'0'376'15,"0"0"2"-15,0 0-13 0,0 0-61 16,0 0-72-16,8 3-110 0,-8 5-92 0,6 3-9 15,0 0-4-15,0 7-1 0,2-4 1 16,-2 8 0-16,0 1 5 0,1 2 3 16,6 5 4-16,-6-1 1 0,5 4-4 15,-6-4-1-15,2 4 0 0,4 0 1 16,-5-4-5-16,0 1-4 0,-1-1-9 0,1-3-4 16,-1-1 1-16,0-3-1 0,1-4 0 15,-7 1 0-15,0-8 5 0,0 0-1 16,0-4 1-16,0-3 0 0,0 0 8 0,0-1 3 15,0-3 10-15,-7 0-1 0,7 0 1 16,0 0-4-16,0 0-5 0,-6 0 5 16,6 0-1-16,0-11-8 0,0 11-9 15,0-11-8-15,0 4 0 0,0-4-12 16,13-3-14-16,-6-5-12 0,5-3-13 0,2-4-21 16,-1-3-21-16,6 0-38 0,0-4-68 15,1-4-109-15,-7 4-88 0,7-3-24 16,0 2 4-16</inkml:trace>
  <inkml:trace contextRef="#ctx0" brushRef="#br0" timeOffset="72563.72">31665 10367 328 0,'0'-7'394'0,"0"7"1"0,0 0-45 15,0 0-76-15,0 0-114 0,0 0-117 16,6 0-18-16,-6 3 0 0,0 1-4 0,7 4 5 16,-7 3-5-16,0 3 0 0,7 1 0 15,-7 3-4-15,0 4-4 0,6 4-1 16,-6 0-12-16,0 3 0 0,0 0 0 15,0 0-3-15,0 1-2 0,0 3 1 0,0-4 0 16,0 0 0-16,0-3-1 0,-6-4 1 16,6 0 4-16,0-4 4 0,-14-7 5 15,14 4-1-15,0-8 0 0,0 0 1 16,0-3 4-16,0-4-1 0,0 0 1 16,0 0 0-16,7 0-9 0,0-11 0 0,-1 4 5 15,6-4-5-15,2 0 1 0,6-4-5 16,-7 1 0-16,6-4-5 0,7-5 5 15,0 1 0-15,0 4 0 0,-6-4 0 16,6 0-4-16,-1 0 17 0,2 3-17 0,-1-2 8 16,-6 3-4-16,-1 3 0 0,1-4-4 15,-1 9-5-15,-6-1-4 0,1 0-12 16,-8 0-22-16,0 3-37 0,1 8-39 16,-7-10-135-16,0 10-147 0,0 0-15 15,0 0 4-15,0 0 6 0</inkml:trace>
  <inkml:trace contextRef="#ctx0" brushRef="#br0" timeOffset="74738.23">28975 11756 357 0,'0'0'462'0,"0"0"0"15,0 0 2-15,6 0 1 0,7 0-147 0,1 0-310 16,6 0 1-16,5 0-9 0,-5 0-4 16,6 0-14-16,0-8-11 0,-7 8-9 15,7 0-13-15,0-11-17 0,1 11 0 16,-7 0-29-16,-2-7-25 0,2 7-99 15,-7 0-167-15,1-7-37 0,-8 7 5 0,0 0 9 16</inkml:trace>
  <inkml:trace contextRef="#ctx0" brushRef="#br0" timeOffset="74972.98">29496 11462 169 0,'7'0'465'0,"-7"-7"1"0,6 7 6 16,0 0-3-16,2 0-12 0,4 0-368 15,-6 0-76-15,8 0-13 0,-1 0-13 16,-1 0-12-16,2-7-5 0,-2 7-4 16,2 0-4-16,-1 0-8 0,7 0-10 0,-8 0-16 15,2 0-8-15,-2 0-26 0,-5-7-50 16,0 7-85-16,-1 0-88 0,-6-11-71 15,0 11 1-15,0 0 30 0</inkml:trace>
  <inkml:trace contextRef="#ctx0" brushRef="#br0" timeOffset="75292.6">29698 11411 60 0,'-7'0'218'0,"7"0"92"0,-12-7 55 0,12 7 35 15,-14 0-21-15,14 0-91 0,0 0-170 16,0 0-80-16,0 7 5 0,0 1-1 16,0 3-12-16,6 7 7 0,2 4 6 15,-8 0-9-15,0 11 0 0,6-4-9 0,-6 8-3 16,0 4-10-16,6-5-12 0,-6 5-4 15,0-6 0-15,0 3-13 0,7-6-13 16,-7-2 5-16,0-8-5 0,7-8 0 16,-1-3 0-16,-6-8 5 0,7-3 4 15,5 0 8-15,-5-14 5 0,6 0-1 0,0-5 9 16,0-6 0-16,0 2 0 0,0-5 5 16,0 1-1-16,1-2 0 0,5 4 9 15,-6-1-5-15,0 8 9 0,-7-4 8 0,8 7 1 16,-2 4 4-16,-5 0 4 0,6 11 12 15,-7 0 1-15,1 4-5 0,-1 3 5 16,1 9-8-16,-7 2-6 0,7 7-11 16,-7 0-18-16,0 5-4 0,0-1-17 15,0 1-42-15,0-2-56 0,0 2-118 0,0-8-229 16,0-4-23-16,0-3-3 0,0-8 11 16</inkml:trace>
  <inkml:trace contextRef="#ctx0" brushRef="#br0" timeOffset="75451.68">29854 11459 156 0,'0'-33'503'0,"0"4"6"0,0 3-4 15,0 8 7-15,0 0-3 0,7 6-280 16,6 12-212-16,-7-11-17 0,0 11-38 0,2 0-39 16,-2 0-63-16,7 0-157 0,-6 0-198 15,5 0-16-15,-5 0 2 0,6-7-2 16</inkml:trace>
  <inkml:trace contextRef="#ctx0" brushRef="#br0" timeOffset="76921.65">30239 11489 77 0,'0'0'418'0,"0"3"2"0,0 8-8 0,0 0-7 16,0 7-113-16,0 4-233 0,0 0-42 15,0 4-8-15,0 0-5 0,0 3-8 16,0-4-1-16,0 5 1 0,0-5 0 16,0 2-5-16,0-9-8 0,0-1 1 15,0-5-6-15,0-5-3 0,0-3-5 0,0-4 5 16,0 0 0-16,0-15 8 0,0 1-5 16,0-5 14-16,6-3 8 0,-6-4 5 15,6-3 3-15,2 0 9 0,-2 0 4 0,0-5 4 16,7 5 5-16,-6 4 4 0,6-1-4 15,-1 4-5-15,2 8 0 0,-2 6 5 16,2 8-9-16,-1 0 0 0,0 4-8 16,0 7-1-16,-1 3-7 0,2 8 3 15,-8 0-8-15,1 7 0 0,-1-3 0 16,1 4-4-16,0-5 0 0,-1 4-13 0,0-7 4 16,-6 0-4-16,6-7 5 0,-6-3-5 15,8-9 0-15,-8-3 0 0,0 0 4 16,6 0 4-16,-6-19 6 0,6 5 6 0,-6-8 2 15,7 3-1-15,-7-6 4 16,7 3 1-16,-7-4 4 0,0 4 4 0,6-4 0 16,-6 8 3-16,7 0 6 0,-7 7-5 15,6 0 5-15,-6 11-5 0,6 0 4 16,2 0 5-16,-8 7-5 0,6 4-4 0,0 8 9 16,0-1-17-16,8 4 4 0,-8 1-4 15,7-2-1-15,1 1 1 0,-2 3-13 16,8-6 0-16,-1-1-5 0,7-7-7 15,-6 0-13-15,6-8 8 0,0-3-5 16,0 0 14-16,0 0-9 0,0-10-5 0,0-1 14 16,0-3 0-16,1-5 12 0,-2-3 5 15,-5-4-6-15,0 1 6 0,-8-5-5 16,2 1-4-16,-1-4 4 0,-7 4 9 16,-6 0-4-16,0 3-1 0,0 0 9 0,0 4 9 15,-13 0 12-15,7 8 9 0,-8 3 3 16,2 11 6-16,-8 0-6 0,7 0 6 15,-7 3-5-15,8 12-4 0,-2 7 3 16,-5 3-28-16,12 5-14 0,-6 2-8 16,13 2-8-16,0 2-35 0,0 1-33 0,0-3-51 15,7-2-78-15,6-3-179 0,-7-7-123 16,13 0 14-16,-5-7-3 0,5-5 19 16</inkml:trace>
  <inkml:trace contextRef="#ctx0" brushRef="#br0" timeOffset="77938.03">29959 12093 336 0,'0'0'399'16,"-14"4"8"-16,14-4-40 0,-13 0-81 16,13 3-108-16,0-3-114 0,-6 0-18 15,6 0-20-15,0 0 3 0,0 0 5 16,0 0 0-16,0 0 0 0,6 4 4 15,1-4 4-15,-1 0 5 0,8 0-5 16,12 0-4-16,-7 0 5 0,13 0-13 0,8 0-9 16,5-7-4-16,1 7-5 0,12-11-12 15,1 11 0-15,13-15-4 0,-7 8-13 16,6-4-17-16,8-1-34 0,-8-3-38 0,1 5-92 16,-7-5-196-16,1 4-70 0,-1-3 1 15,-14 3 3-15</inkml:trace>
  <inkml:trace contextRef="#ctx0" brushRef="#br0" timeOffset="79063.89">31587 11158 27 0,'0'4'435'0,"0"3"1"0,0 0-3 0,0 5 2 15,0 3-71-15,-14-1-225 0,14 5-105 16,-12 3-12-16,-2-1-6 0,2 5 1 16,5 0-4-16,-13 0-9 0,8 3 1 15,-2-4-5-15,-5 5-17 0,6-4-9 16,0-4-16-16,-1-1-30 0,2-2-38 0,-2-5-85 16,2 1-151-16,-1-4-88 0,-1-8-3 15,2-3 14-15</inkml:trace>
  <inkml:trace contextRef="#ctx0" brushRef="#br0" timeOffset="79440.82">31352 11225 6 0,'13'-15'389'16,"0"15"-3"-16,6-7-12 0,-5 7-42 0,-2 3-61 16,8 1-77-16,-7 11-109 0,1-1-18 15,-2 5-8-15,8 2-8 0,-7 5-8 16,0 0-14-16,0 3-7 0,1 0-10 0,-2 1-4 15,-6 3-8-15,8-4 0 16,-8 0 0-16,1-3-8 0,-1 0-4 0,0-1-5 16,-6-7-13-16,8 1-8 0,-8-4-17 15,0-8-17-15,0 0-4 0,0-7-9 16,0 0-8-16,-14 0-8 0,14-11-30 16,-19 1-12-16,12-8-5 0,-6-2 9 0,-7-2 17 15,8-3 38-15,-8-1 80 0,1 1 42 16,-1-1 25-16,0 4 46 0,1 0 30 15,5 4 17-15,-4-1 8 0,4 8 5 16,1 1-16-16,0 10-64 0,13 0-26 16,-7 0-8-16,7 0-17 0,0 3 0 0,7 4-8 15,6 1-5-15,0-5-21 0,1 5-4 16,12-5-29-16,-7-3-43 0,7 0-63 16,0 0-137-16,0 0-149 0,1-7-21 15,-2 7 9-15,-5-15 2 0</inkml:trace>
  <inkml:trace contextRef="#ctx0" brushRef="#br0" timeOffset="79929.63">31918 11243 1 0,'8'0'377'0,"-2"4"-8"16,-6-1-28-16,6 5-38 0,-6 2-50 16,7 5-59-16,-7 0-101 0,0 3-30 15,0 4-3-15,0 4-10 0,0-4-8 16,0 7-3-16,0-3-5 0,0-5-21 15,-13 6-13-15,13-2-9 0,0-7-8 0,-6 1-13 16,6-5-8-16,0-3 13 0,0-4-9 16,0-3 13-16,0-4-9 0,0 0 13 15,0-11 4-15,0 0 5 0,0-7 8 0,0-4 4 16,6 0 0-16,0 0-4 0,1-4 13 16,-1-3-9-16,8 3 13 0,-8-3-4 15,7 4 4-15,-6-1 0 0,5 7 4 16,-5-3 0-16,6 8 9 0,-6 3-9 15,5 11 4-15,-5 0 10 0,0 0-10 0,-1 0 0 16,0 7-4-16,2 4-4 16,-8 8-4-16,6-1-9 0,-6 4-8 0,0 4-4 15,0-5-26-15,0 5-34 0,0-4-21 16,0-4-34-16,0 0-71 0,0-2-72 16,0-2-88-16,0-7-58 0,0-3 1 0</inkml:trace>
  <inkml:trace contextRef="#ctx0" brushRef="#br0" timeOffset="80474.18">32309 11258 102 0,'0'3'373'0,"0"1"-9"0,-12 7-10 15,12-4-43-15,0 8-57 0,-14-1-90 16,14 5-105-16,0-1-29 0,0 1-21 15,0 2-9-15,-6 1-9 0,6-3-12 0,0-1-13 16,0-4-8-16,0 2 4 0,0-2-4 16,0-7 0-16,6-3-1 0,1-4 18 15,-7 0 8-15,13 0 9 0,-7-7 3 0,1 0 10 16,6-9-5-16,0 2 0 0,1-1 8 16,-2-3 4-16,1 0 1 0,0-1 0 15,0 5 8-15,1-4 5 0,-2 3 7 16,2-1 1-16,-2 2 12 0,1 3 5 15,1 4 0-15,-8 7 0 0,7-7 12 16,-6 7-4-16,-1 0 5 0,0 7-9 0,1 0-4 16,-7 4-13-16,0 8-4 0,0-4-13 15,0 3-13-15,7 4-8 0,-7-4-8 16,0 0-9-16,0 1-17 0,6-1-8 0,-6 1 0 16,0-8-5-16,7-1-4 0,-7-6-4 15,6 0-13-15,0-4-29 0,2 0-72 16,-2 0-126-16,0-15-106 0,0 8-15 15,1-5 6-15</inkml:trace>
  <inkml:trace contextRef="#ctx0" brushRef="#br0" timeOffset="81052.77">32772 11254 118 0,'0'0'419'0,"6"0"6"0,-6 11 0 15,0-4-20-15,7 4-122 0,-7 4-207 16,0-1-68-16,0 5-8 0,0-1-13 16,0 4 1-16,0 0 4 0,0 0-5 15,0 0 9-15,-13 0-5 0,13 0 1 0,-6-4-1 16,6 1 1-16,-14-5-5 0,14-3 1 15,-6-3-10-15,6-1 1 0,0-7-5 16,-13 0-7-16,13 0 3 0,0-11 0 16,0 0 1-16,0-4 12 0,0-7 4 0,6 4 9 15,1-4 4-15,-1 0 9 16,1 0 3-16,0 0 5 0,5 0 5 0,-5 4 7 16,0 7-4-16,5 0 5 0,2 11-1 15,-8 0 5-15,1 0 1 0,5 7-2 16,-5 4 1-16,-7 4-5 0,7 7 1 0,-7 0 0 15,0 3-13-15,0-3-8 0,0 4-9 16,0-4 0-16,0-4-13 0,0 1 4 16,0-8-4-16,0 0 1 0,0-8-5 15,0-3 0-15,0 0 8 0,0 0 9 16,0-18 4-16,6 7 9 0,-6-4-4 0,6-3 3 16,2 4 5-16,-8-2 9 0,6 2 8 15,0 3 4-15,1 0-5 0,-1 11 6 16,-6 0-5-16,7 0-1 0,6 0-3 0,-7 4-4 15,0 3-10-15,2 7-11 0,-2 2-5 16,7 2-13-16,-7 0 1 0,1-3-10 16,0 3-3-16,-1 0-9 0,0 0-13 15,1-3-16-15,0-4-13 0,-7-3-17 16,6-1-43-16,-6-7-109 0,6 0-152 0,-6 0-40 16,0 0 4-16,7-15 15 0</inkml:trace>
  <inkml:trace contextRef="#ctx0" brushRef="#br0" timeOffset="84176.4">29965 11470 60 0,'0'3'213'0,"0"2"6"16,0-5-10-16,0 7-16 0,0-3-8 15,0-1-16-15,0 4-26 0,0 1-42 16,0-5-38-16,0 5-55 0,0-1-8 15,0-3-12-15,0 3-18 0,0-3-12 0,0-1-13 16,0-3-12-16,0 4 0 0,0-4-5 16,0 0 5-16,0 0 16 0,0 0 18 15,0 0 28-15,0 0 35 0,0-7 20 0,0 7 9 16,0 0 4-16,0-11 9 0,0 11-4 16,0 0-10-16,0-11-3 0,0 11-17 15,0 0-17-15,0 0 0 0,0 0-8 16,0 0 0-16,0 0 8 0,0 0-9 15,0 3 9-15,0 1 5 0,0 0-18 16,0 3-3-16,0-3 7 0,0 3-8 0,0 0 5 16,0 1-5-16,0 2-8 0,0-2-5 15,0-1-12-15,0-3-38 0,0 3-42 16,0-3-68-16,0-1-79 0,0-3-80 16,0 0-29-16,0 0-3 0</inkml:trace>
  <inkml:trace contextRef="#ctx0" brushRef="#br0" timeOffset="85391.64">29939 11309 265 0,'0'0'314'0,"0"0"-20"15,0 0-29-15,0 0-38 0,0 0-37 16,0 0-51-16,0 0-71 0,0 0-35 16,6 0 1-16,-6 0-4 0,0 0 4 0,7 0-5 15,-7 0 1-15,7 0-9 0,-7 0 0 16,6 0-4-16,0 0-4 0,1 0-5 16,0 0-3-16,-1 0-1 0,7 0-4 15,-7 0-4-15,1 0-1 0,0 0 14 16,-1 0-9-16,8 0 0 0,-8 0 4 0,-6 0 1 15,6 0-1-15,-6 0 0 0,7 0 0 16,-7 0 4-16,0 0-3 0,0 0-1 16,0 0 0-16,-13-8 0 0,13 8 9 15,-14 0 8-15,14-10 4 0,-19 10 5 0,12-12 0 16,1 12 4-16,-7 0 0 0,7-7-5 16,-8 7-4-16,14 0-8 0,-12-11-8 15,12 11-5-15,-14 0-4 0,14 0-4 16,0 0 0-16,0 4-9 0,0-1 1 15,0-3-10-15,0 4 5 0,7 0-4 0,0-1 0 16,-1-3 0-16,0 4 4 0,1-4 0 16,0 0 4-16,-1 4 5 0,1-4 3 15,-1 0 5-15,0 0 5 0,-6 0 3 0,7 0-4 16,-7 0 1-16,0 0-1 0,0-8 0 16,0 8 0-16,0 0-4 0,-7-7 0 15,7 7 0-15,-12 0 0 0,12 0 0 16,-13 0 5-16,13 0-5 0,-20 0 4 15,20 0-4-15,-13 0-4 0,13 0-9 16,-13 0-17-16,13 0-25 0,0 0-46 0,0 4-119 16,0-4-156-16,6 0-44 0,1 0-5 15,-7 0 11-15</inkml:trace>
  <inkml:trace contextRef="#ctx0" brushRef="#br0" timeOffset="86441.6">29737 11320 85 0,'0'0'327'15,"-7"-8"-13"-15,7 8-24 0,0 0-42 16,0 0-45-16,0 0-77 0,-12-11-59 16,12 11-67-16,0 0 0 0,0 0-8 0,0-7 4 15,-7 7-5-15,7 0-3 0,0 0 8 16,0-7-5-16,0 7 14 0,-13 0 7 16,13 0 1-16,0 0-5 0,0-8 5 0,0 8-1 15,0 0 1-15,0 0 0 16,0 0 0-16,0 0-1 0,0 0 1 0,0 0 4 15,0 0 4-15,0 0 0 0,0 0 4 16,0 0 9-16,0 0 0 0,0 4 0 16,7 4 0-16,-7-1-1 0,0 4-7 15,0 0-1-15,6 7-8 0,-6 1-17 0,0-1 0 16,7 4-17-16,-7 0-21 0,0 0-42 16,6-4-98-16,-6 4-142 0,0 0-89 15,0-4 2-15,0 1 0 0</inkml:trace>
  <inkml:trace contextRef="#ctx0" brushRef="#br0" timeOffset="86738.03">29580 11481 85 0,'0'0'394'0,"0"0"0"15,0 0-7-15,-6 0-58 0,6 0-80 0,0 0-110 16,0 0-79-16,-13 0-30 0,13 0-1 16,0 0-4-16,0 4-3 0,0-4-6 15,0 0 1-15,0 0-4 0,0 0 0 16,7 0-5-16,-1 0-4 0,8 0 5 16,-8 0-5-16,14 0-4 0,-8-7 0 0,1 7-8 15,7 0-14-15,0-11-12 0,6 11-25 16,-7-8-42-16,7 8-115 0,-6-11-176 15,-1 11-38-15,1-11 7 0,-8 11 8 16</inkml:trace>
  <inkml:trace contextRef="#ctx0" brushRef="#br0" timeOffset="98769.76">30681 10778 48 0,'0'0'330'16,"0"0"1"-16,0 0-24 0,0 0-29 15,0 0-51-15,0 0-58 0,0 0-67 16,0 0-69-16,0 0 1 0,0 0-17 0,0 0 0 16,0 0 0-16,0 0 0 0,0 0 4 15,0 0 4-15,0 0 5 0,0 0-1 16,0 0-3-16,0 0-5 0,0 0 4 15,0 0 1-15,-6 0-1 0,6 0 0 0,0 0-3 16,0 0 3-16,0 0 5 0,0 3 4 16,6-3 3-16,-6 0 10 0,0 0-4 15,6 0 3-15,2 0 1 0,-2 0 12 16,0 0-3-16,1 0 3 0,6 0-4 16,-6 0 0-16,5-7-8 0,8 7 0 0,-7 0-9 15,7 0 0-15,-1-11-12 0,0 11-5 16,1 0-4-16,6-11-8 0,-7 11-5 15,8 0-8-15,-8-11-5 0,1 11-12 16,-1-8-22-16,1 8-37 0,-7-7-52 0,0 7-85 16,-6-11-227-16,-1 11-72 0,-6-11 15 15,0 11-3-15,0-7 14 0</inkml:trace>
  <inkml:trace contextRef="#ctx0" brushRef="#br0" timeOffset="99154.75">30877 10569 56 0,'0'0'419'15,"6"-15"0"-15,-6 15 11 0,7-7-18 16,-7 7-94-16,0 0-140 0,6 3-82 0,-6 1-2 16,0 3-5-16,0 8 0 0,0 0 5 15,0 2-5-15,0 3-4 0,0 5-17 16,-13-3-9-16,13 4-12 0,0-1-17 0,-6 4-26 15,6 1-4-15,0-1-30 16,-7 0-34-16,7 1-38 0,0-4-50 0,-13-4-53 16,13-4-133-16,-12 0-165 0,12-7-8 15,-8 4 7-15,8-7 27 0</inkml:trace>
  <inkml:trace contextRef="#ctx0" brushRef="#br0" timeOffset="99523.04">31216 10499 1 0,'6'-7'377'16,"0"-4"13"-16,1 4 5 0,-1 7-54 16,-6-12-75-16,7 12-84 0,0 0-76 0,-7 0-1 15,0 4-3-15,0 4 4 16,0 6-4-16,0 5-13 0,0 3-9 0,0-1-7 15,-14 9-14-15,14-2-33 0,-6 6-26 16,6-1-26-16,-13 0-54 0,13 0-107 16,-13 0-233-16,13 0-78 0,-13-4-8 0,13-3 6 15,-13-1 2-15</inkml:trace>
  <inkml:trace contextRef="#ctx0" brushRef="#br0" timeOffset="100100.37">28714 11173 144 0,'0'0'478'0,"-12"3"0"0,12 6 2 0,-13 2 2 16,-1 3-3-16,8 7-356 0,-8 6-72 16,2 6-13-16,-1 7-13 0,0 7-8 15,0 5-17-15,-1 3-21 0,8 3-51 0,6 4-85 16,-6 5-245-16,6-2-93 0,0 1-2 15,6-3-3-15,0-8 1 0</inkml:trace>
  <inkml:trace contextRef="#ctx0" brushRef="#br0" timeOffset="100861.36">31300 10301 319 0,'0'4'453'0,"0"3"-7"0,0-3-4 16,0 4 2-16,7-2-130 0,-1-1-314 0,7 6-13 15,-7-1 5-15,8 5-5 0,-8 0 13 16,0 3 0-16,1 4 13 0,0 3 8 16,-1 9 8-16,-6-1 5 0,7 3 0 15,-7 1-13-15,0 3-12 0,0 0-9 16,-13 4-22-16,13-4-37 0,-20 1-47 0,8-4-106 15,-2-1-172-15,-5-3-84 0,-1 0-4 16,0-7 15-16</inkml:trace>
  <inkml:trace contextRef="#ctx0" brushRef="#br0" timeOffset="105719.54">32127 11646 307 0,'0'0'407'0,"6"0"-4"0,-6 3-3 16,8-3-41-16,-8 4-220 0,0 0-130 16,6 0-1-16,-6-1 1 0,6 5-5 15,1-5 9-15,-7 4 8 0,6-3 13 16,1 0 4-16,-1-1 4 0,1 1 1 0,6-4-1 16,-6 4 5-16,-1-4-1 0,7 0-8 15,0 0 4-15,-7 0-3 0,7 0 7 16,7 0-3-16,-7 0 4 0,0-11-1 0,7 11 1 15,-7-8 0-15,7 8-5 0,-2 0 0 16,2-10 1-16,-1 10-9 0,1 0 0 16,0 0-4-16,-1 0-5 0,1 0 1 15,0 0-5-15,-1 0-3 0,1 0 7 16,0 0-17-16,-8 0 1 0,8 0-5 0,-7 3 0 16,-1-3 5-16,-4 0-5 0,4 4-8 15,-6-4 4-15,2 0 4 0,-2 0-17 16,0 3 13-16,-6-3 5 0,7 0 3 15,-7 0-12-15,6 0-5 0,1 0 18 16,0 0 8-16,-7 0 4 0,6 0-8 0,0 0 8 16,8 0 0-16,-8 0-8 0,0 0-4 15,1 0 12-15,-1 0-12 0,8 0-5 16,-8 0 0-16,0 0-4 0,1 0 9 0,0 0-1 16,-7-10-8-16,6 10 5 0,-6 0-5 15,6 0 8-15,-6 0-8 0,0 0 5 16,0 0-5-16,0 0 3 0,7 0-6 15,-7 0-2-15,0 0 10 0,7 0 3 16,-7 0 0-16,0 3-8 0,6-3 13 16,-6 0-4-16,7 0 3 0,-7 0 6 0,6 4-10 15,-6-4 1-15,0 0-5 0,0 0 5 16,6 0-1-16,-6 0-8 0,0 0-4 16,0 0-18-16,0 3-12 0,0-3-34 0,0 0-22 15,0 0-25-15,0 0-76 0,0 0-115 16,-6 0-211-16,6 0-40 0,-13 0 18 15,0 4 14-15</inkml:trace>
  <inkml:trace contextRef="#ctx0" brushRef="#br0" timeOffset="107957.11">30480 12320 185 0,'0'3'369'0,"0"2"-4"16,0-1-3-16,0-4-100 0,-14 3-136 15,14 0-105-15,0-3-8 0,-6 4-5 16,6-4 13-16,0 4 13 0,-13-4 4 16,13 4 9-16,0-4 7 0,-7 0 5 0,7 3-12 15,0-3 0-15,0 0-5 0,-13 0-4 16,13 4-4-16,0-4-9 0,0 0 1 16,0 0-9-16,0 0-5 0,0 0 5 15,0 3 0-15,0-3 5 0,0 4-5 16,0-1-5-16,0 5 5 0,0-1-4 0,0 4 0 15,0 4-1-15,0-1-3 0,0 8-1 16,0-4-3-16,0 5 3 0,0 3-4 16,0 3 1-16,0-4-5 0,0 4 3 0,0 1-3 15,-12-4 0-15,12 3 0 0,0-7-8 16,0 4-4-16,0-9-18 0,-8 1-4 16,8-2-17-16,0-5-12 0,0 0-43 15,0-4-63-15,0-3-119 0,-12 0-134 16,12-4-10-16,0 0 8 0</inkml:trace>
  <inkml:trace contextRef="#ctx0" brushRef="#br0" timeOffset="109823.26">31678 12261 22 0,'0'0'448'16,"0"-11"1"-16,0 11 6 0,0 0-12 16,-13-7-80-16,13 7-189 0,0 0-144 15,-7 0-22-15,7 0-8 0,-12 4-4 0,12 7 0 16,-14 0 0-16,14 0-1 0,-12 7 10 15,12 4 7-15,-8 8 5 0,8-1 8 16,0 0 1-16,-12 7 0 0,12-2-5 16,0 2-5-16,0-3 2 0,6 0-6 15,-6-4-7-15,6 1-5 0,8-12 0 0,-2-3-5 16,2-4 1-16,-1-8-4 0,7-3-5 16,-2 0 5-16,2-18-5 0,0 3 4 15,-1-6 1-15,1-6 4 0,-7-1-1 0,7-6 5 16,-8-2 0-16,2-1 9 15,-2 0 4-15,2 5 4 0,-8-2 4 0,1 2 4 16,-1 6 5-16,-6-3 0 0,0 7-1 16,0 3-3-16,0 1-1 0,0 7-12 15,-13 0-4-15,13 11-9 0,-20 0-17 0,14 0-26 16,-7 0-42-16,0 0-42 0,0 8-68 16,0-1-156-16,0 0-135 0,0 4 11 15,-6 0-4-15,6 0 23 0</inkml:trace>
  <inkml:trace contextRef="#ctx0" brushRef="#br0" timeOffset="117046.97">31620 12298 144 0,'0'0'167'0,"0"3"-25"16,0-3-24-16,0 0-30 0,0 0-25 16,0 0-13-16,0 0-7 0,0 0 7 15,0 0-4-15,0 0 8 0,0 0 14 16,0 0 7-16,0 0 1 0,0 0-4 0,0 0-4 16,0 0-5-16,0 0-9 0,0 0 1 15,0 0-4-15,0 0-18 0,0 0-7 16,0 0-9-16,0 0 12 0,6 0 1 15,-6 0-1-15,0 0 1 0,0 0 4 16,0 0-5-16,0 0 1 0,0 0 12 0,0 0-4 16,0 0-8-16,0 0-1 0,0 0-8 15,0 0-4-15,0 0-8 0,0 0 3 16,0 0-7-16,0 0-1 0,0 0-4 16,0 0 0-16,0 0 0 0,0-7-4 15,0 7 4-15,0 0 4 0,0 0 0 0,0-11-4 16,0 11 0-16,0 0 0 0,6-11 0 15,-6 11 0-15,0-11 0 0,0 11 5 16,6-11-5-16,-6 11 0 0,8-14 0 16,-8 14 4-16,6-11-4 0,-6 11 0 0,6-15 0 15,1 15 0-15,-7-14 0 0,6 14 0 16,1-11 4-16,-7 11-4 0,7-8 9 16,-1 8-1-16,-6 0 9 0,6-11 0 15,-6 11 4-15,6 0-5 0,-6 0-3 0,8 0 4 16,-8 0-4-16,0 0 0 0,6 0-5 15,-6 0-4-15,0 0 1 0,6 0-1 16,-6 0-4-16,0 0 4 0,0 0 1 16,0 0-10-16,7 0 10 0,-7 0-1 0,0 0-8 15,0 0 4-15,7 0 4 16,-7 0-4-16,0 0 0 0,6 0 0 0,-6 0 4 16,0 0 5-16,7 0-6 0,-7 0-3 15,6 0 0-15,0 0 0 0,-6 0-3 16,7 0 3-16,-7 0 0 0,7 0 0 0,-7 0 0 15,6 0-5-15,0 0 5 0,-6 0 5 16,7 0 7-16,-7 4-4 0,7-4 9 16,-7 3 0-16,6-3 0 0,-6 0 0 15,0 4-4-15,7-4 0 0,-7 3-5 16,0 2 1-16,6-5-5 0,-6 0-4 0,6 3 4 16,-6 0-4-16,7-3 0 0,-7 0 0 15,0 5 0-15,7-5 0 0,-7 0 4 16,6 3-4-16,-6-3 0 0,6 0 0 0,-6 4-4 15,8-4 4-15,-8 0 0 0,6 0 0 16,-6 0-4-16,0 4 4 0,6-4-4 16,-6 0 4-16,0 3-5 0,7-3 5 15,-7 0 0-15,0 0-4 0,6 0 0 16,-6 0 4-16,0 0 4 0,0 0 0 16,7 0-4-16,-7 0 5 0,0 0 12 0,0 0-9 15,6 0 1-15,-6 0 8 0,0 0-5 16,0 0 5-16,0 0-4 0,0 4 0 15,0-4-5-15,0 0-4 0,7 3 1 0,-7 1 3 16,0-4-4-16,0 4-4 16,0-1 0-16,0-3-4 0,0 4 8 0,6 0-4 15,-6-4 0-15,0 3 0 0,0 1 0 16,0-4 0-16,0 4 0 0,0-4 0 16,0 3 5-16,0 1-2 0,0-4-3 0,0 4 0 15,0-4 0-15,0 3 0 0,0 1-3 16,0 0-2-16,0-1 5 0,0 1 5 15,-6 0-5-15,6-1 0 0,0 1 0 16,0 0 0-16,0-1 0 0,-13 1 0 16,13-1-9-16,0 1-4 0,0-4-16 0,0 4-26 15,-7-4-26-15,7 3-42 0,0-3-123 16,0 4-171-16,-13 0-25 0,13-1-4 16,-6 2 2-16</inkml:trace>
  <inkml:trace contextRef="#ctx0" brushRef="#br0" timeOffset="118566.1">31587 12261 299 0,'0'4'356'0,"0"-4"-12"0,0 4-62 15,0-4-93-15,0 3-74 0,0-3-77 16,0 0-30-16,0 4 5 0,-7-4-1 16,7 0-3-16,0 0 3 0,0 0-3 15,0 0-1-15,0 0 5 0,0 0 4 16,0 0 4-16,0 4 0 0,0-4 0 0,0 0 4 16,0 0 1-16,0 0-9 0,0 0 4 15,0 0-4-15,0 0 0 0,0 0-5 16,0 0 1-16,0 0-4 0,0 0 3 15,0 0 1-15,7-8-1 0,-7 8 5 0,6 0 5 16,1-11-5-16,-1 11 4 0,0 0 4 16,-6-11 1-16,8 11 3 0,4 0 9 15,-6-7-8-15,2 7-4 0,-2 0-6 16,7-11-3-16,-7 11-4 0,1 0-4 16,0 0-5-16,5 0-4 0,-6-7 0 0,2 7-13 15,-2 0 5-15,0 0 3 0,1 0-3 16,0 0 4-16,-7-11-1 0,6 11 5 15,1 0-3-15,-7 0-2 0,6 0 1 0,-6-4 8 16,6 4-4-16,-6 0 0 16,0 0 0-16,7 0 0 0,-7 0 0 0,0 0 0 15,0 0 0-15,7-11 0 0,-7 11 0 16,0 0-4-16,6 0 4 0,-6 0-4 16,0 0 4-16,0 0 0 0,6 0 4 0,-6 0-4 15,0 0 9-15,0 0 3 0,0 0 1 16,0 0-5-16,7 0 5 0,-7 0 0 15,0 0-1-15,0 0-4 0,7 4 5 16,-7-4-9-16,0 0 1 0,6 4-5 16,-6-4-5-16,0 0 10 0,7 3-1 0,-7-3-4 15,0 0 0-15,6 0 0 0,-6 4-4 16,6-4 4-16,-6 0 0 0,7 0 0 16,-7 3 0-16,7-3 0 0,-7 0-5 15,0 4 1-15,6-4 4 0,-6 0 0 0,6 0 0 16,-6 0 13-16,8 4-13 0,-8-4 0 15,6 0 0-15,-6 0 17 0,0 0-17 16,6 0 0-16,-6 0 0 0,0 3 0 16,7-3 9-16,-7 0-18 0,0 4 13 15,6-4 5-15,-6 4-5 0,0-1-8 0,0 1 8 16,0 0 0-16,0-1-4 0,0 5 9 16,0-5-9-16,7 1 0 0,-7 3 0 15,0-3-4-15,0 3 4 0,0-3 0 16,0 0 0-16,0 3 4 0,0-4-4 0,0 1-4 15,6 3-1-15,-6-3 5 0,0 0 0 16,0-1 0-16,0 2 0 0,0-1 0 16,0-4 0-16,0 3-4 0,0 0 4 15,0 1-4-15,0-4-5 0,0 4 1 0,0 0-5 16,0-1-13-16,0 1-16 0,0-1-34 16,0 1-89-16,0 3-198 0,-6-3-84 15,6 0 10-15,0 3-4 0</inkml:trace>
  <inkml:trace contextRef="#ctx0" brushRef="#br0" timeOffset="121314.99">30499 13342 365 0,'7'0'466'0,"-1"0"-16"16,7 0-7-16,-7-8-12 0,2 8-164 0,-2 0-267 16,6-6-30-16,-5 6-12 0,6-12-13 15,-6 12-4-15,5-11-14 0,-4 4 19 16,4-4-10-16,-6 4-4 0,8-4-16 0,-8 0-68 16,7 0-68-16,1-1-142 0,-8-2-45 15,6 3 8-15</inkml:trace>
  <inkml:trace contextRef="#ctx0" brushRef="#br0" timeOffset="121872.17">30571 13305 148 0,'0'0'477'15,"0"4"-2"-15,0-1-3 0,0-3 1 0,0 0-67 16,-7 0-274-16,7 0-98 16,0 0-17-16,0 0-12 0,0 0-14 0,7 0 1 15,-1 0-1-15,1-7-4 0,-1 7-8 16,8-10-13-16,-2 10-25 0,2-15-35 15,5 4-41-15,-6 0-77 0,6 0-160 0,-5-1-96 16,-2-2 10-16,8 0 6 0</inkml:trace>
  <inkml:trace contextRef="#ctx0" brushRef="#br0" timeOffset="123105.81">30669 13277 98 0,'12'-8'322'0,"-6"8"-28"16,2-11-46-16,4 11-51 0,2-11-41 16,-8 11-38-16,7-12-42 0,0 12-25 15,0-10-14-15,-7 10 5 0,8-11-4 0,-8 11 4 16,7 0-3-16,-7 0-5 0,1 0-5 16,0 0 1-16,-1 0-13 0,-6 7 0 15,0 1-5-15,0 3 1 0,0 3-1 16,0 1 5-16,0-1 8 0,-13 5 5 15,13-1 0-15,-13 1 4 0,7 3 4 0,-7-4 9 16,6 0-1-16,-6 4-3 0,7-7-10 16,6 3-12-16,-14 1 1 0,14-5-5 15,-12-3-5-15,12 4-4 0,0-4 1 16,0-4-9-16,0 0 0 0,6-3-9 0,0 0 1 16,8-4-4-16,-8 0-18 0,14 0-8 15,-7-15-5-15,-1 4-3 0,8 0-18 16,0 0-16-16,-1-8-34 0,1 4-55 15,0-2-72-15,-8-1-88 0,8 3-70 0,-7-4-3 16</inkml:trace>
  <inkml:trace contextRef="#ctx0" brushRef="#br0" timeOffset="124861.13">30772 12873 14 0,'0'0'523'0,"0"0"-23"16,7 0-11-16,-7 0-21 0,7 0-11 16,6 0-223-16,-7 0-234 0,7 0-46 15,0 0-23-15,1-11-32 0,-2 11-31 16,1-11 1-16,7 4-13 0,-8-1-30 0,8-2-54 15,0-1-71-15,-7 3-71 0,7-3-29 16,-8 0 5-16</inkml:trace>
  <inkml:trace contextRef="#ctx0" brushRef="#br0" timeOffset="125054.85">31137 12612 10 0,'13'-14'422'0,"-6"0"15"0,6 3 5 15,0 3-4-15,-6 8-91 0,5 0-165 16,-5 0-127-16,6 0-4 0,-7 4-17 0,1 7-26 16,-1 7-8-16,-6 5-17 0,7-2-42 15,-7 9-55-15,0-1-128 0,0 0-150 16,0 3-64-16,0-1-1 0,0 2 0 16</inkml:trace>
  <inkml:trace contextRef="#ctx0" brushRef="#br0" timeOffset="125320.81">30922 13111 311 0,'7'8'457'0,"6"-5"14"0,0 1 6 0,7 0 4 15,-1-1-180-15,7-3-233 16,6 0-42-16,1 0-26 0,-1 0-30 0,8 0-89 16,-1 0-241-16,-7-7-113 0,1 7-12 15,-7-18-2-15,0 7 1 0</inkml:trace>
  <inkml:trace contextRef="#ctx0" brushRef="#br0" timeOffset="127337.01">32062 11814 60 0,'0'0'402'0,"0"0"1"0,6 0-12 0,-6 0-37 16,8 0-79-16,-2 0-60 0,0 0-118 16,1 0-37-16,-1 4-14 0,1 0-21 15,-1 3 10-15,7-3-18 0,1 3-9 0,-8 4 5 16,7 0 4-16,0 0 8 0,0 3 1 16,7-3-1-16,-8 8 1 0,2-4-5 15,-2-1-4-15,8 5-5 0,-7-5 1 16,7-3-13-16,-8 4 0 0,8-8-8 15,-7 0-5-15,7-3 4 0,-8-1 1 0,8-3-1 16,-1 0 1-16,1 0 12 0,0-10-4 16,-1 3 13-16,1-5 0 0,6 2-1 15,-6-1-3-15,5-4-1 0,1 3 1 16,1-2 4-16,-7 0-5 0,6 3 1 0,-1-1-1 16,1 1-8-16,7 0 0 0,-7 1 0 15,0-1-4-15,0 3 4 0,7-3-4 16,-7 0-9-16,0-3 0 0,7 2 0 15,-8-2-4-15,1 3 9 0,7-3-5 16,-7-2 5-16,0-2 3 0,0 1-8 0,0 1 18 16,1-2-1-16,-8 0 0 0,0 3 5 15,0-3-1-15,-5-1 14 0,6 5 3 16,-8-5 1-16,1 1-5 0,-6 4-4 16,6-5-5-16,-7 1 1 0,1 0-4 15,0 0-5-15,-1-5-4 0,-6 5-4 0,6-4-9 16,-6 0 0-16,0 0 0 0,0 4 5 15,0-4 4-15,-12 0-4 0,12 0-1 16,-14 4 5-16,2-1 4 0,-2 1 4 0,1 3 0 16,1-3 4-16,-8 6 5 0,0-2-4 15,1-1 3-15,-1 5 6 0,0-1 7 16,1 0-4-16,0 0 5 0,0 0-1 16,-1-1 1-16,0 2-5 0,1-1 9 15,-1 4-9-15,7-4 9 0,-6 3-13 16,5 0-1-16,-5 1-7 0,5 7 4 0,-4-14-9 15,4 14 0-15,-5-11 1 0,5 11-1 16,-5-8 9-16,6 8-13 0,-6 0 12 16,-1-7 1-16,7 7 4 0,-6 0 0 15,5 0 4-15,-5-11-8 0,5 11 0 0,-4 0-4 16,4-7-9-16,-5 7 0 0,5 0-9 16,-4-7 0-16,-2 7-3 0,-7 0-5 15,9-8-4-15,-2 8 8 0,-7 0-4 16,8 0 4-16,-7-7 4 0,6 7 5 0,-6 0 4 15,6 0 4-15,-5 0 5 0,5 0 4 16,0 0-9-16,1 0 5 0,-1 0-5 16,1 0 4-16,6 0 1 0,0 0-5 0,-7 0 0 15,8 0 1-15,-2 0-5 16,-5 0-5-16,6 4 5 0,0-1-4 0,0-3 8 16,0 3-4-16,-1 2 0 0,2-2 5 15,-1 4 11-15,0-3-3 0,0 0 4 16,7-1 5-16,-8 5-1 0,8-5 8 15,6 2-7-15,-14-2-5 0,14-3-4 16,-12 3-9-16,12 1-4 0,-13 3 0 0,13-3 0 16,-14 3-4-16,14-3-1 0,-12 3-12 15,12 0 5-15,-14 4 4 0,14 1-2 16,-12-1 2-16,12-1 0 0,-14 2-1 16,14-1 5-16,-13 3 0 0,13 1-5 0,-12-4 5 15,12 3 0-15,-14-3-1 0,14 0 5 16,-13 5-4-16,13-6 4 0,-13 1 0 15,13 0 4-15,-6 4-8 0,6-4 8 0,0 0-4 16,-13 0 5-16,13 4-5 0,0-5-5 16,0 1 10-16,-6 0-1 0,6 1 0 15,0 2 0-15,0-3 1 0,0 4-1 16,0-4 5-16,0 0-1 0,0 0 14 16,0 0-14-16,0 0 0 0,0 3-4 0,0-3-4 15,6 1 5-15,0 2-5 16,-6-3 0-16,7 4 0 0,-1-4-5 0,1 3-7 15,-1-3 7-15,1 0-3 0,-1 4 3 16,0-4 2-16,2 0-6 0,-2 0 5 16,0 1 0-16,-6-2-5 0,7 1 5 0,-1 0-1 15,1 0 10-15,0 0-5 0,-1-4-5 16,0 0 5-16,1 4 0 0,0-3 0 16,-1 0 0-16,0 2 5 0,1-3-5 15,0 1 0-15,6-1-5 0,-7-4 5 0,0 5 0 16,1 0 0-16,6-4 0 0,-7 3-4 15,2-4 13-15,4 5-5 0,-5-5 5 16,-1 5-5-16,7-5 4 0,-6 0-3 16,-1 5 8-16,0-4-5 0,8 3 4 15,-8-3 5-15,1 3-4 0,6-3-4 0,-7 3-5 16,7 0 5-16,1 1-1 0,-8-4 1 16,7 3-5-16,0 0 0 0,-7 0-4 15,7 0-8-15,1-3 4 0,-2 3 8 0,2 1-4 16,-2-4 4-16,2 3-8 0,-1-3 0 15,-1-1 4-15,2 1 0 0,-2 0 0 16,8-4 0-16,-1 3 4 0,-5-3-8 16,6 0 4-16,-1 0-5 0,7 0 5 15,-6 0-13-15,-1 0-12 0,7 0-17 16,-6 0-14-16,6-11-25 0,-7 11-26 0,1-7-20 16,6 7-26-16,-7-14-42 0,1 14-89 15,0-16-173-15,-8 9-48 0,1-4 9 16,1 4 26-16</inkml:trace>
  <inkml:trace contextRef="#ctx0" brushRef="#br0" timeOffset="129238.04">32121 11935 144 0,'-13'4'498'0,"13"0"-6"16,-13-1 1-16,13 0 1 0,0 2-19 15,-7-2-343-15,7 1-111 0,0 0-17 0,0-4-4 16,0 3-13-16,0-3 4 0,0 0 6 16,7 0-2-16,-7 0-3 0,6 4 8 15,7-4 4-15,-6 0 8 0,5 4 1 16,2-4 0-16,-1 3 8 0,0 1-12 16,6 0 4-16,-5-1 0 0,5 1-5 0,-6-1 5 15,6 1-5-15,1 0 5 0,0 0-5 16,-8-1 5-16,15-3-4 0,-7 4-5 15,-2-4 0-15,2 0 5 0,7 0-9 16,-8 0 4-16,7-11-4 0,0 11-9 16,0-11 5-16,-6 4-4 0,5-1-5 0,1-3 9 15,1 0-1-15,-1 0-3 0,-6 0 3 16,-1 0-3-16,7 1 8 0,-6-6 0 16,-1 5 0-16,-6 0 0 0,6 1 0 15,-5-1-4-15,-2 3 8 0,8-3-8 0,-7 0 4 16,0 4 0-16,0-4 0 15,1 3 0-15,-8 2 0 0,7-5 4 0,0 11 1 16,-6-15 3-16,5 15-4 0,-6-11 0 16,2 11 1-16,-2-12-1 0,0 12 4 15,-6-10 1-15,7 10-9 0,-7-11 0 0,6 11 0 16,-6-11 0-16,0 11 0 0,0-11 4 16,7 11-4-16,-7-11 0 0,0 11 0 15,0-15 0-15,7 15 9 0,-7-11-5 0,0 11 4 16,0-15-3-16,0 8-1 15,0 0-4-15,6-4 4 0,-6 4-4 0,0-1 0 16,0 1 0-16,0-4 9 0,0 3-9 16,0-3 0-16,0 1 4 0,0-5 0 15,0 0 4-15,0-3 5 0,0 3 0 16,0 1 4-16,0-4 9 0,0 3-22 0,0 0 26 16,0 0-4-16,0 1 3 0,0-1 5 15,0 4-4-15,0 0 0 0,0 4-1 16,0-4 1-16,0 11-4 0,0-11 0 15,0 11-1-15,0-11-8 0,0 11 0 16,-6-8-4-16,6 8-13 0,0-7 13 0,-14 7-5 16,14-15 1-16,-6 15-5 0,6-10-4 15,-13-2 9-15,13 5-5 0,-6 0-12 16,6-4 3-16,-14 4 5 0,14-4-4 0,-12 0 4 16,12 0-4-16,-20 0-1 0,20 0 1 15,-13 4-13-15,-1-5 13 0,8 1 4 16,-7 0-5-16,6 4 5 0,-5-4 9 15,-1 4-5-15,6-1-4 0,-6-3 0 16,7 4 0-16,-8 0 0 0,2-1 5 0,5 1-1 16,-6 0 0-16,6 7 5 0,1-11-9 15,-8 11 0-15,14-12 13 0,-12 12-9 16,6-11 0-16,-8 11-4 0,8-11 0 16,-7 11 9-16,-1-7-9 0,-4 7-5 15,4-7 5-15,-5 7-4 0,5 0-4 0,-4-11 8 16,-2 11 0-16,0 0 0 0,1-7 0 15,-1 7-9-15,0 0 9 0,1-11 0 16,-1 11 0-16,8 0 0 0,-8-8-4 0,7 8-1 16,-1 0-3-16,-4 0-5 0,4-11 0 15,1 11-4-15,-7 0 0 0,8 0 0 16,-8 0 4-16,7 0-8 0,-7 0 4 16,8 0 8-16,-2 0 1 0,2 4 4 15,-8-4 8-15,7 0-8 0,0 4 4 16,0-4 0-16,-1 3-5 0,2-3 10 0,5 0 3 15,-6 0-8-15,7 4 9 0,-1-4-5 16,7 0-4-16,-20 0 4 0,14 4 5 16,-7-4-5-16,6 3 0 0,1-3 5 0,-7 5-9 15,7-2 8-15,-1 4-3 16,-6-3 8-16,7-1-5 0,-1 1-4 0,-6 0-8 16,7 3 8-16,6-4 0 0,-14 5-4 15,14-5 0-15,-19 2 0 0,19 1 0 16,-14-1-13-16,14-2 10 0,-19 1-2 15,13 3 5-15,-7-3-4 0,6-1-5 0,1 4 1 16,-8-3 4-16,8 4-5 0,-7-1 1 16,6 0 3-16,-5 1 1 0,5-1 4 15,7-3 4-15,-13 3-8 0,13 1 4 16,-13-5 0-16,13 4 0 0,-6 0 0 0,6-3 0 16,0 3 0-16,0-3 0 0,-14 3-4 15,14-2-13-15,0-2-9 0,0 1-33 16,0 3-35-16,0-3-38 0,7 3-55 15,-7-3-110-15,0-1-211 0,0 5-36 0,0-5 13 16,0 0 23-16</inkml:trace>
  <inkml:trace contextRef="#ctx0" brushRef="#br0" timeOffset="132720.25">28499 5971 282 0,'14'-7'427'0,"-2"7"2"0,-5 0 1 0,6 0-4 15,-6 0-184-15,-1 0-226 0,1 0-3 16,-7 0 4-16,0 7 9 0,0 0 3 16,0 4 5-16,0 4 0 0,-7 1 8 15,7 2 1-15,-13 3-5 0,13 1 4 0,-13 4 5 16,13 3-17-16,-13 1 8 0,13-1-17 16,-13 4-4-16,13 4-17 0,-13-5 0 15,13 5-25-15,-6 3-34 0,6 1-60 0,-13-2-178 16,13 2-181-16,0-1-16 0,-7 0 15 15,7-3-3-15</inkml:trace>
  <inkml:trace contextRef="#ctx0" brushRef="#br0" timeOffset="133015.47">28813 6473 445 0,'0'0'483'0,"6"-7"-4"0,-6 7 2 0,6 0 2 15,-6 0-160-15,13 0-294 0,-6 0-21 16,6 0 1-16,-1 0-9 0,2-7-4 15,-1 7-13-15,6 0-17 0,1 0-29 16,-1 3-36-16,7-3-91 0,1 4-238 0,-1 0-53 16,6-1-3-16,-5-3 6 0,5 0 22 15</inkml:trace>
  <inkml:trace contextRef="#ctx0" brushRef="#br0" timeOffset="133370.73">29431 6191 169 0,'-13'7'465'0,"-6"-3"6"0,11 3-4 0,-4-3 6 16,12 3-7-16,-6-7-381 0,6 3-47 16,0-3-25-16,0 0-9 0,6 0-8 15,0 0-1-15,8 0-3 0,5-6-9 16,1 6-8-16,6 0-26 0,0-8-17 0,-1 8-34 15,8 0-76-15,-7-14-152 0,6 14-117 16,-5-7-12-16,-7 7 14 0,6-8 1 16</inkml:trace>
  <inkml:trace contextRef="#ctx0" brushRef="#br0" timeOffset="133738.1">29698 6133 223 0,'-7'-12'415'0,"-5"12"-12"15,12-11-15-15,-14 11-30 0,14-7-100 16,-12 7-135-16,12 0-55 0,-14 0-5 15,14 0 1-15,-13 4-1 0,13 7 1 0,-12 4-1 16,12-1 1-16,-14 7 0 0,2 2-5 16,4 6-12-16,2-3-9 0,0 3-8 15,6 0-9-15,-20 5-4 0,20-5-4 0,-7 4 0 16,7-4-5-16,0-4-8 16,0 2-4-16,0-6 0 0,0-2-9 0,14-5-17 15,-1-3-4-15,-1-7-17 0,8 0-9 16,0-4-7-16,6 0-18 0,-1-8 0 15,2-3 0-15,5-3 9 0,-6-5 21 16,7-2 4-16,-1-6 21 0,-5 2 18 16,5-4 12-16,-6 3 29 0,-6 1 18 0,6-1 8 15,-13 0 0-15,7 8 5 0,-7 4 3 16,-7-1 5-16,0 15-4 0,-6 0-9 16,0 0-8-16,0 0-5 0,0 11-12 0,-6 3 0 15,6 4-18-15,-13-3-12 0,13 7-4 16,-13-3-34-16,13 3-31 0,-13-1-49 15,13-2-120-15,-6-1-219 0,6-3-37 16,-14 0-2-16,14-8 13 0</inkml:trace>
  <inkml:trace contextRef="#ctx0" brushRef="#br0" timeOffset="133903.37">29939 6195 362 0,'0'-27'436'0,"0"2"-3"0,0 3 13 16,0 4-6-16,0 3-229 0,0 4-151 15,0 1-14-15,0 10-3 0,0-12-13 16,0 12-9-16,0 0-21 0,6 0-13 16,1 0-46-16,0 4-102 0,5 0-266 0,2 0-37 15,-8 2-4-15,7-2-2 0,0 4 5 16</inkml:trace>
  <inkml:trace contextRef="#ctx0" brushRef="#br0" timeOffset="134856.26">30200 6154 27 0,'-7'0'393'16,"7"4"14"-16,0-1 1 0,-13 2-12 15,13 1-109-15,0 6-138 0,-13-1-99 16,13-1-8-16,-7 5 1 0,7 4-9 16,-6-1-9-16,6 0-4 0,-13 4-12 0,13-3-1 15,0-1-4-15,-7 0 5 0,7 1-9 16,0-5 4-16,-13 1-4 0,13-8 0 15,0 1 0-15,0-8 0 0,0 0-4 16,7 0-5-16,-1-15-8 0,7 4-4 0,-6-7 0 16,13-1 0-16,-8-3 4 0,8 0 4 15,-1 0 0-15,1 4 9 0,6-4 0 16,-6 7 17-16,-1 1 8 0,1 2-4 16,-1 12 0-16,1 0 0 0,-7 0 0 0,-6 8 0 15,-1 10 0-15,0 1-5 0,-6 2-4 16,0 5-8-16,0 0 0 0,0 0 0 15,0-1 0-15,0-3 0 0,0 0 0 16,-6-4 5-16,6-4-5 0,0-5 0 16,0-9 0-16,0 0 8 0,0 0-4 0,0-19 1 15,6 1 3-15,8-4-8 0,-8-4 0 16,7 1 0-16,0-6 0 0,0-1 0 16,7 3 0-16,-8 0-8 0,2-1 8 15,5 4 4-15,-5 4 0 0,-2 8 13 16,1 3 0-16,-6 11 0 0,6 0 5 0,-7 0 3 15,-6 11 5-15,6 7-1 0,-6 5-3 16,0 2-9-16,8 1-5 0,-8 3 1 16,0 0-9-16,6 1-4 0,0-5 0 15,0 1-4-15,8-4 0 0,-1-8-9 0,0-2-4 16,6-5 0-16,1-7-4 0,0 0 0 16,5-7 4-16,1-8 0 0,1 0 0 15,-1-3 4-15,0-4 1 0,0-7 7 16,-1 3 5-16,-5-3 5 0,0-1 3 15,-7 1 9-15,0-1-5 0,-6 1 10 0,-1 4 3 16,-6-1 5-16,0 4 4 0,0 4 0 16,-13 7 0-16,6 0 0 0,-6 11 8 15,0 0-8-15,-6 0-4 0,5 8-5 16,-5 6-7-16,0 4-6 0,6 4-7 16,-1 4-5-16,2 6-13 0,12 2-17 0,-14 2-26 15,14 1-20-15,0-1-51 0,7 1-132 16,-7-4-206-16,13-4-28 0,-7-3 9 15,8-4 14-15</inkml:trace>
  <inkml:trace contextRef="#ctx0" brushRef="#br0" timeOffset="135555.01">28643 5736 27 0,'0'-7'326'0,"0"-4"-3"0,-13 11 0 0,13-11-15 16,-7 11-43-16,7-10-54 0,-19 10-80 15,13 0-76-15,-2 0 4 0,-4 0-8 16,-1 0 8-16,0 0 0 0,0 0-4 15,-7 7-8-15,0 0-1 0,1 4 1 0,-1 3 4 16,0 9-4-16,-5 6-1 0,5 4-7 16,-6 3-10-16,7 9-3 0,-1 6-17 15,0 4-9-15,8 10-17 0,-2 2-43 16,14 2-42-16,0 5-101 0,0-1-250 0,8-4-20 16,4-3-2-16,14-7 5 15</inkml:trace>
  <inkml:trace contextRef="#ctx0" brushRef="#br0" timeOffset="136590.79">31079 5777 85 0,'0'0'414'0,"0"-11"2"0,-7 11 0 0,7 0-6 16,0 0-106-16,0 0-211 0,0 0-72 16,0 0-4-16,0 0 4 0,0 4 1 15,7 3-1-15,-1-3 4 0,1 3 1 0,6 4 3 16,-1 0-4-16,8 4 1 0,0-1 0 15,-1 4-5-15,1 4 0 0,6 1 0 16,-7 2 0-16,7 1 1 0,-6 4-2 16,0 2 6-16,-1 1-5 0,-5 0-4 15,-2 4 5-15,-6-1-5 0,1 5-1 0,-7-5-3 16,0 1-4-16,0-5-9 0,0 6-9 16,-13-5-20-16,1-1-31 0,-8-6-33 15,7 4-72-15,-7-8-162 0,-6-1-133 16,6-2-16-16,-5-5 6 0,-1-6 13 15</inkml:trace>
  <inkml:trace contextRef="#ctx0" brushRef="#br0" timeOffset="137138.18">31737 6015 349 0,'0'0'365'0,"-14"-7"4"0,14 7-57 16,0-8-68-16,-12 8-121 0,12-11-90 15,0 11 6-15,-8 0 7 0,8-3 5 0,0 3 12 16,0 0-16-16,0 0 4 0,8 0-5 16,-2 3 1-16,0 5 0 0,1 3-10 15,0 1-11-15,-1-2-9 0,1 8-9 16,5-3-12-16,-5 3 4 0,0 4-17 15,5-4-4-15,-5 4-8 0,0-4-23 0,-7 1-11 16,6-1-21-16,-6-3-18 0,7 0-54 16,-7-4-102-16,0-4-105 0,6-3-36 15,-6-4 1-15</inkml:trace>
  <inkml:trace contextRef="#ctx0" brushRef="#br0" timeOffset="137308.37">31873 6099 370 0,'13'-18'411'16,"-6"0"-4"-16,-1 3-19 0,1 1-63 15,-1 6-126-15,-6-3-123 0,6 11-8 16,-6-7 0-16,8 7 0 0,-8 0-9 0,0 3 5 16,0 1-14-16,0 7-11 0,0 1-27 15,-14-2-12-15,14 5-25 0,-13 3-31 16,13 4-41-16,-13 0-55 0,0 0-98 16,7 3-118-16,-8-2-87 0,2 2 1 0,-2-3 9 15</inkml:trace>
  <inkml:trace contextRef="#ctx0" brushRef="#br0" timeOffset="137475.78">31711 6327 60 0,'-8'-15'410'0,"8"7"2"16,-12-3-9-16,12 1-23 0,-13-2-68 0,13 2-151 15,0-1-106-15,0-4-4 0,0 3-13 16,0 2-4-16,7 2-5 0,5 1-3 16,-6-3-9-16,8 10-17 0,6-11-13 0,-1 11-34 15,1-16-45-15,6 16-146 0,-1-14-197 16,-5 14-15-16,6-14 4 0,-6 14 2 15</inkml:trace>
  <inkml:trace contextRef="#ctx0" brushRef="#br0" timeOffset="137956.71">32257 5983 65 0,'0'0'388'0,"0"0"3"0,0 0 0 0,-6 0-58 16,6 3-97-16,0-3-126 0,0 3-68 15,0 1-8-15,0 3-17 0,0 8 0 0,0 0 4 16,0 3 9-16,-13 4-1 0,13 0 1 15,-6 4-5-15,6-1-4 0,-14 4-4 16,14-3 18-16,-6 4-10 0,6-5 0 16,-13 1 1-16,13-8 3 0,-7 1-3 15,7-5-1-15,0-3 5 0,0-3-9 0,0-8 4 16,0 0-12-16,0 0 8 0,0-15-12 16,7 4-5-16,0-8 0 0,-1 1-4 15,0 0 0-15,8-4-4 0,-2-4 4 16,1 4-4-16,7 1 4 0,-7-6-9 15,6 6 5-15,-5 2 4 0,5 1-4 16,-5 7 4-16,-2 0 4 0,8 11 13 0,-7-7-5 16,-1 7 1-16,2 0 0 0,-8 4 8 15,1 2 1-15,0 6-5 0,-1-1-9 16,0 3-8-16,1 1-13 0,-7 0-38 16,6-1-16-16,-6 4-48 0,0-2-101 0,0-2-211 15,0-3-50-15,0 4 7 0,0-4 8 16</inkml:trace>
  <inkml:trace contextRef="#ctx0" brushRef="#br0" timeOffset="138387.73">32746 6052 85 0,'0'0'398'0,"0"0"13"0,0 0 10 15,0 7-37-15,0 4-85 0,-13 4-121 0,13-1-97 16,-6 8-1-16,6 0-3 0,-20 3-10 16,20 2-3-16,-13 1-22 0,13 2-12 15,-13 0-13-15,13-1-17 0,0 0-17 16,0-3 9-16,0-4-14 0,0-8 1 0,0 1 0 15,6-8-4-15,8-7 3 0,-2 0 10 16,2 0-1-16,5-10 9 0,1-2 8 16,-1-6-13-16,0 0 18 0,1 0 4 15,-1-4-1-15,1-1 5 0,-6 2 9 0,5-1-9 16,-6 0 4-16,0 6 4 0,-7 2 1 16,8 3 3-16,-8 11 6 0,-6 0 7 15,6 0 0-15,-6 0 5 0,0 7 0 16,0 5-5-16,0 2 1 0,-12 1-22 0,12 4-21 15,-14 2-4-15,14-3-30 0,0 1-47 16,-6 3-34-16,6-7-80 0,0 3-157 16,0-7-142-16,0-4-25 0,0 0 11 15,0-7 22-15</inkml:trace>
  <inkml:trace contextRef="#ctx0" brushRef="#br0" timeOffset="138871.46">33104 6195 206 0,'7'-15'449'0,"6"3"4"0,-7 2 19 16,1 2-37-16,-1 8-92 0,0-10-156 0,-6 10-64 16,0 0-25-16,0 0-14 0,0 0-11 15,0 7-5-15,0 0-21 0,-12 5-13 16,12 2-13-16,-13 1-13 0,13-1-8 0,-20 0 0 16,14 2 0-16,0 2 0 0,-8-4 5 15,14 1-5-15,-13-1 0 0,13-2-5 16,-13-1 5-16,13-4-4 0,0-3 4 15,-13 0-4-15,13-4 0 0,7 0 4 16,-7 0-5-16,6-15-3 0,0 4-5 16,1-1 5-16,0-2-5 0,5 3 5 0,2-3 3 15,-1-1 1-15,0 4-9 0,0-1 0 16,7 2 1-16,-8 10 16 0,1-8 4 16,-6 8 5-16,6 4 4 0,-7 0 9 0,-6 6 3 15,0 6 1-15,0 2 9 0,0 0-6 16,0 4-3-16,0-3-4 0,-6 3-9 15,6-4-8-15,-13-3-5 0,13-1-4 16,0-3 0-16,0-7-4 0,0-4-9 16,0 0 0-16,0-8 0 0,6-3 0 0,7-3 5 15,1-4 4-15,-2-1-9 0,2-3 5 16,-2 4 3-16,1-1 10 0,7 5-2 16,-7-1 7-16,0 8 2 0,0 7-4 15,0 0 1-15,-6 0 4 0,-7 7 0 16,6 12-13-16,-6 3-18 0,0 7-58 0,0 4-77 15,0 0-187-15,-13 4-207 0,13-2-2 16,-6 3 1-16,6-5 3 0</inkml:trace>
  <inkml:trace contextRef="#ctx0" brushRef="#br0" timeOffset="141637.47">28643 6872 365 0,'0'0'407'0,"-13"0"1"0,13 0 5 16,-13 0-92-16,13 0-190 0,-13 0-84 15,13 0-1-15,0 0-16 0,-6-7-1 0,6 7 10 16,0 0 3-16,0 0 5 15,0 0-1-15,0 0-3 0,6 0-10 0,0 3 6 16,1 1 3-16,-1-4 9 0,8 7-4 16,4-7-1-16,2 5-3 0,0-3 8 15,6 2 4-15,7-4 4 0,-1 0-3 0,14 5-10 16,0-5-3-16,5 0-13 0,8 0-4 16,0 0-1-16,6 0-12 0,-7 0-5 15,7 0-4-15,8 0 13 0,-8-9 5 16,0 9 7-16,0 0-3 0,6 0 8 15,-6 0 0-15,-6 0 1 0,6 0 11 0,-7 4 6 16,1 1-6-16,0-2 5 0,6-3 1 16,-6 4 7-16,6 0 6 0,7-4 7 15,-7 3 1-15,6-3-9 0,0 0-9 16,8 0-3-16,-8 0-10 0,8 0-3 0,-1 0-13 16,-6 0-5-16,6 0-12 0,0 0-5 15,0 0 5-15,-6 0-5 0,6 4 0 16,0-4 9-16,-6 0-13 0,-1 0 0 0,1 0 4 15,0 0-4-15,-1 0-4 16,1 0 4-16,-7 0 0 0,0 0 0 0,0-11 0 16,0 11-9-16,0-7 18 0,0 7-5 15,-6-11-4-15,0 11 5 0,-1-16 3 16,1 16-3-16,-6-10 3 0,4 10-4 16,-4-7-4-16,-1 7 5 0,-7 0-5 0,8-12 0 15,-7 12 4-15,-1 0-4 0,-6 0 0 16,7 0 0-16,-7 0-4 0,-1 0 4 15,-5 0 0-15,-1 0 0 0,1 0 0 16,0 0 0-16,-7 0 8 0,6-6-8 16,-6 6 0-16,1 0 0 0,-1 0 0 0,-6 0 0 15,5 0 0-15,-5 0 0 0,0 0 0 16,-1 0-4-16,0 0-5 0,-6-8 9 16,7 8 0-16,-7 0 0 0,0 0-4 0,0 0 8 15,0 0-8-15,0 0 0 0,1 0 4 16,-8 0 0-16,7 0-4 0,0 0-1 15,0 0 5-15,-1 0 0 0,2 0 5 16,6-8-10-16,-8 8 10 0,1 0 3 16,1 0-8-16,-2-7 4 0,2 7 1 0,-2 0-1 15,2 0-4-15,-1 0-4 0,-7 0-1 16,0 0 10-16,2 0-5 0,-2 0-9 16,0-11 9-16,0 11 0 0,1 0 0 0,0 0 0 15,-7 0 0-15,6 0 4 16,1 0 1-16,-1-8-5 0,0 8-5 0,2-6 5 15,-2 6-4-15,0-12-4 0,0 12-5 16,2-10-5-16,-2-1-3 0,0 3 0 16,1-3-1-16,-1 0 1 0,1-4 3 15,0 1 1-15,-1-1 4 0,-6-3 5 16,6-1 4-16,-6 1 4 0,0-3 0 0,0-2 0 16,0 1 4-16,0 0 1 0,0-3-5 15,-12-1 0-15,12 4 0 0,-14-4-5 16,1 1 1-16,-7-1 0 0,2 1-1 15,-2-1 1-15,0 0 0 0,-5 1-5 0,5-5 9 16,-7 5-4-16,8-1 8 0,-7 4 1 16,6-4-5-16,1 1 0 0,0 3 0 15,-1 0 0-15,7 0-5 0,-7 0 10 16,8 1-10-16,-2 1 5 0,1-2-4 0,0 4 0 16,-6 0-13-16,5-1-9 0,-5 1 0 15,-1 1-8-15,-6-6-4 0,0 4-5 16,0 1 4-16,1-4 1 0,-8 0 0 15,7 4 20-15,-7-4 10 0,7 0 4 16,-6 0 8-16,6 4 4 0,-7-4-3 16,7 0 3-16,0 4 1 0,7-2-5 0,-8 2 0 15,1 1 1-15,0 2-2 0,0 0-3 16,-7 4 0-16,1 0-3 0,-7 0 3 16,-1 4-9-16,1 7 1 0,-6-11-5 0,-1 11-9 15,-5-11 5-15,5 11 0 16,-7-7-4-16,2 7 0 0,-8-7 4 0,7 7 4 15,-1-9 0-15,2 9 9 0,-1-10 4 16,-1 10 0-16,2 0-5 0,5-8 1 16,-7 8 13-16,2 0-5 0,-2 0 0 0,1 0 0 15,1 0 5-15,-2 0-5 0,1 0 5 16,-7 0-5-16,8 0 0 0,-2 0-4 16,1 0 0-16,-7 0 0 0,8 4 0 15,-8-4 0-15,7 4 0 0,-1-4 0 16,-5 8-4-16,6-8 4 0,0 6 4 0,-1-1-4 15,8-2 0-15,-7 1 0 0,0 3 0 16,6 0 0-16,-6 1 0 0,7-5 0 16,-2 5 0-16,2-5 0 0,7 5-4 15,-2-5 4-15,1 1-4 0,0 0 4 0,7-1 0 16,-1-3 0-16,1 4 0 0,-1-4 0 16,1 0 0-16,-1 0 0 0,7 0 0 15,0 0 0-15,0 0 0 0,-1 0 0 16,1 0 4-16,1 0-4 0,-1 0-4 0,-1-7 8 15,8 7-8-15,0 0 4 0,-8 0 0 16,8-8 4-16,-1 8-8 0,1 0 4 16,-1-11 0-16,1 11 4 0,-1 0-4 15,-6 0-4-15,6-7 8 0,1 7 0 0,-7 0-4 16,0-7 0-16,6 7 0 16,-5 0 0-16,-2-11-4 0,1 11 0 0,0 0 4 15,-7-11 0-15,7 11 0 0,0 0-4 16,-7 0 8-16,7 0-4 0,-6 0 0 15,-1 0 8-15,1 0-8 0,6 4-4 0,-7-1 4 16,1 4 0-16,-1 1 4 0,1-1-4 16,-1 3-4-16,7-2 4 0,-7 0 0 15,7 3-8-15,-6-4 12 0,5 1 0 16,2-5-4-16,-1 4 0 0,6-3 4 16,-6 0-4-16,7-1 0 0,-7 1 0 15,6-4 0-15,-6 0 0 0,7 0-4 0,-7 0 0 16,6 0 8-16,1 0-4 0,-7 0-4 15,6-11 4-15,0 11 0 0,1-8 0 16,-7 8 4-16,6-11-4 0,1 11 0 0,-1-10 0 16,0 10 0-16,1-11 4 0,-1 11-4 15,8-11 0-15,-8 11 0 0,7-8 0 16,-7 8-4-16,0 0 4 0,8 0 0 16,-1 0 0-16,-7 0-4 0,8 0 0 0,-8 0 4 15,6 3 0-15,1 5 0 0,1-4 0 16,-8 3 0-16,7 1 0 0,0-1 0 15,0 1-5-15,0-2 1 0,0 2 0 16,7-1 4-16,-8 0 0 0,1-3-5 0,7 3 5 16,6 1 0-16,-14-4 0 15,14-2 0-15,-18 7 0 0,18-6 5 0,-14 8-5 16,14-3 0-16,-20 3-5 0,14-4 10 16,-7 7-10-16,7-3 10 0,-8 4-5 15,2 0 4-15,-2-1 0 0,8 0-4 16,-7 1 0-16,-7 4 0 0,8-4 0 0,-2-1-4 15,1 1 4-15,7 0-4 0,-7-1 4 16,0-3-13-16,7 4 13 0,-8-4-4 16,14 4 4-16,-13-1 0 0,13 1 0 15,-7 0 0-15,7 3 0 0,0 0 4 0,0 0-8 16,0 8 4-16,0-3-5 0,0 2 10 16,0 0-5-16,0 5-5 0,7-1 22 15,0 4-17-15,-1-4 5 0,0 4-1 16,2-4-4-16,-2 4 0 0,0-3 0 0,7-1-4 15,-6 0 4-15,6 1 0 0,-7-5-17 16,8 1 17-16,-2 0 8 0,-5-1-12 16,6-3 4-16,0-3 0 0,0 2 4 15,0-1 0-15,-7-3 1 0,8 1-1 16,-2 1 0-16,1-4 5 0,7 3-18 16,-6 0 18-16,4-3-1 0,-4-1-3 0,5 5 3 15,1-5-3-15,0 4-2 0,-1-3 2 16,1 4-5-16,-8-5-5 0,8 5 22 0,-1-5-17 15,1 0 0-15,-6 2 0 16,4-2-8-16,-4-3 8 0,-1 4 0 0,7-4 0 16,-8 4 13-16,1-4-9 0,0-1-17 15,7 2 13-15,-7-2 0 0,7 1 0 16,-8-3 4-16,8 3-4 0,-1 0 0 16,1-4 5-16,0 1-14 0,-1 3 9 0,7-4 0 15,-6 0 9-15,6-3-5 0,-1 3-4 16,-5 0-4-16,7-3 4 0,-9 0-22 15,9-1-33-15,-7 1-73 0,6-4-107 16,-14 4-309-16,8-4-48 0,-7 0 4 16,-7 0 3-16,1 0 3 0</inkml:trace>
  <inkml:trace contextRef="#ctx0" brushRef="#br0" timeOffset="142658.1">28519 6975 319 0,'0'0'365'0,"0"4"-24"0,-13-4-64 16,13 4-75-16,0-4-75 0,-7 0-68 0,7 3-38 15,0-3 0-15,-12 3 5 0,12-3-5 16,0 0 4-16,-13 4 5 0,13-4-1 15,0 4-4-15,-14-4 1 0,14 4-9 16,0-4 0-16,0 0-1 0,-6 3 1 0,6-3-4 16,0 0 4-16,0 4 4 0,0-1 1 15,6-3 3-15,-6 4 0 0,7-1 1 16,0 1-5-16,-1 0 4 0,7 0-4 16,-7 0-8-16,8-2 0 0,-2 3 0 15,8-1 0-15,-7-1-1 0,7-3-8 0,0 0 5 16,-1 0-1-16,1 0-8 0,6 0 9 15,-7 0-5-15,7-12 0 0,-6 12 0 16,6-14 1-16,-1 7-1 0,1-4 4 0,1 0-3 16,-8 1 7-16,8-5 1 0,-8 4 0 15,0 0-1-15,1 0 1 0,-1 3 4 16,-5-3 0-16,-2 11 4 0,1-14-4 16,-6 14-8-16,0-7 3 0,-1 7 1 15,0 0 0-15,-6 0 0 0,0 0-10 16,0 0 2-16,0 0-5 0,0 0 0 0,0 0 0 15,0 0 0-15,0 0 0 0,0 0 0 16,0 0 0-16,0 0-5 0,0 0 2 16,0 0-2-16,0 0 5 0,0 0-4 15,0 0 8-15,0 0-4 0,-6 0-4 0,6 0 0 16,0 3 0-16,0-3 4 0,-6 4 0 16,6-4 0-16,0 4 8 0,-14-1 1 15,14 1-6-15,-13-1 10 0,13 1 4 16,-12 3 0-16,5-3-4 0,-6 3 0 0,0 1 0 15,0 3 4-15,0-4-17 0,0 4-4 16,-6 0-9-16,-1 4-17 0,-6-1-29 16,7 1-22-16,-8 0-38 0,1-1-139 15,0 5-185-15,0-5-34 0,0 4 19 16,-1-3 9-16</inkml:trace>
  <inkml:trace contextRef="#ctx0" brushRef="#br0" timeOffset="148190.14">32505 6118 43 0,'-13'0'310'0,"13"0"-17"15,-6 0-37-15,6 0-37 0,0 0-33 0,-14 0-35 16,14 0-41-16,0 0-51 0,0 0-34 16,-6 0 0-16,6 0-3 0,0 0-10 15,0 0-4-15,0 0 1 0,0 0-1 16,0 0-3-16,0 0-1 0,0 0 0 15,0 0-4-15,0 0 0 0,0 0 4 0,0 0 13 16,0 0 0-16,0 0 13 0,-7 0-1 16,7 0 10-16,0 0 3 0,0 0 4 15,0 0-4-15,0 0-7 0,0 0-6 16,0 0 1-16,0 0-13 0,0 0-9 16,0 0-4-16,0 0 1 0,0 0-5 0,0 0 0 15,0 0 0-15,0 0 3 0,0 0-3 16,0 0 5-16,0 0-1 0,0 0 9 15,0 0 4-15,0 0-5 0,0 0 1 16,0 0 4-16,0 0-4 0,0 0 4 16,0 0-5-16,0 0-3 0,0 0-1 0,0 0-8 15,7 0 0-15,-7 0 0 0,0 0 0 16,0 0-4-16,0 0 4 0,0 0-4 16,6 0 0-16,-6 0 8 0,0 0-4 0,0 0 0 15,7 0 4-15,-7 3 0 0,0 1 1 16,7-4 3-16,-7 4 1 0,0 3-1 15,0-3 1-15,6 3-6 0,-6 0 2 16,0 0-1-16,0 4 4 0,6 1-3 16,-6-1-5-16,0-1 8 0,7 2-8 0,-7 2 5 15,0 1-1-15,0 0 4 0,0-1 5 16,0 4-4-16,0-3-1 0,0 0 9 16,0 0 12-16,0-1-11 0,0-3 7 15,-13 4 4-15,13-4 1 0,-6 3 4 0,6-2-4 16,-7-5 0-16,7 4-5 0,-13-4-8 15,13 0-4-15,-7-4 0 0,7 6-5 16,0-6 5-16,-12 1-13 0,12-4 0 16,0 4 0-16,0-4 0 0,0 3-5 15,0-3-7-15,0 0-13 0,0 0-14 0,0 4-16 16,0-4-22-16,0 0-24 0,0 0-39 16,0 0-127-16,0 0-180 0,6 0-16 15,-6-11 9-15,0 11 9 0</inkml:trace>
  <inkml:trace contextRef="#ctx0" brushRef="#br0" timeOffset="150836.27">32297 6092 307 0,'0'0'310'0,"0"0"-25"0,0 0-28 15,0 0-42-15,0 0-51 0,-7 0-50 0,7 0-47 16,0-7-37-16,0 7-4 0,0 0-1 15,0 0 4-15,0 0 1 0,0 0 4 16,0 0-9-16,-7 0 1 0,7 0-6 16,0 0 2-16,0 0-10 0,0 0 1 15,0 0 0-15,0 0-5 0,0 0 5 0,0 0 0 16,0 0 4-16,0 0 0 0,0 0 8 16,0 0-4-16,0 0 0 0,0 0 0 15,0 3 9-15,0 1-4 0,0 3-1 0,-12 4 0 16,12 0 1-16,-7 4-5 15,7-1 4-15,-13 2 1 0,13 2-9 0,-13 3-4 16,13 2-1-16,-20-1-4 0,20 3 1 16,-12-3-1-16,12-1-3 0,-20 2-1 15,20-4-4-15,-13-1 0 0,13-4 0 16,0 1-13-16,-7 0-3 0,7-4-6 0,0-4-7 16,0 0-18-16,0 0-17 0,0-2-20 15,0-5-51-15,0 0-136 0,0 0-147 16,0 0-15-16,0 0 9 0,0-12 5 15</inkml:trace>
  <inkml:trace contextRef="#ctx0" brushRef="#br0" timeOffset="151370.29">32010 5946 118 0,'0'-8'319'0,"0"8"8"0,0 0-20 16,7-7-30-16,-7 7-40 0,0 0-43 15,0-8-59-15,0 8-63 0,0 0-8 16,0 0-5-16,0-10-17 0,0 10 13 16,0 0-12-16,0 0-10 0,0 0-3 15,0 0-1-15,0 3-7 0,-7 1-5 0,7 3 4 16,-13 1 0-16,13 3 4 0,-20 3-3 15,14 4 3-15,-7 1 1 0,-7 4-1 16,8 2 5-16,-8 0 4 0,0 4-1 16,1 5 6-16,-7-1-9 0,6 3 3 0,-6 1-7 15,0-1 8-15,0 1-4 0,0 0-5 16,0-8-4-16,0 0-12 0,7 0-9 16,-1-3 4-16,0-4-4 0,7-4-13 15,0-3-4-15,0 0-8 0,1-8-13 16,12-3-26-16,-14-4-25 0,14 0-26 0,0 0-29 15,0-11-85-15,0-4-138 0,0 0-98 16,0-3-6-16,0-4 14 0</inkml:trace>
  <inkml:trace contextRef="#ctx0" brushRef="#br0" timeOffset="151704.57">31685 6000 357 0,'6'-11'361'0,"0"0"0"0,0 0-28 16,-6 4-46-16,8 0-81 0,-8 7-96 0,0-15-46 16,6 15-9-16,-6-11-4 0,0 11-9 15,0 0-12-15,0 0-1 0,6 0-7 16,-6 0 7-16,0 0 1 0,0 4-5 16,0 3 5-16,7 1-1 0,-7 2 6 0,7 5-18 15,-1 3 21-15,-6 1-4 0,7 3-9 16,-1 3 1-16,0 5-1 0,1-1-4 15,6 4-4-15,-7 0-4 0,1 0-4 0,6 0-5 16,-6 0-4-16,5 0 0 16,-5-4 0-16,6 1 0 0,-7-5-9 0,2-3-8 15,4 0-13-15,-5-3-12 0,-1-5-22 16,1 1-16-16,-1-4-35 0,-6-8-67 16,0 1-122-16,0 0-110 0,0-4-32 0,0 0 5 15,-6-11 18-15</inkml:trace>
  <inkml:trace contextRef="#ctx0" brushRef="#br0" timeOffset="151938.62">31788 6371 1 0,'-19'-19'361'0,"6"5"-1"16,-6-6-11-16,-1 6-21 0,6 3-50 0,-4-3-83 15,-2 3-123-15,7 0-22 0,-7 0 14 16,8 4 8-16,-8-1 0 0,7 8 4 16,-1-11-9-16,8 11-11 0,-6-11-10 15,12 11 1-15,-8 0 8 0,8 0-12 16,0 0-13-16,0 0-5 0,14 0 4 0,-8 0-7 15,14 4 3-15,-1 3 1 0,7 1-1 16,0-1-25-16,1 0 0 0,-1 4-4 16,6 1-13-16,1-6-8 0,-1 6-18 15,1-2-12-15,-1 1-13 0,1-3-17 0,-7 3-21 16,0-4-8-16,-7-3-34 0,1 0-89 16,-14-1-109-16,8 1-84 0,-8-4 6 15,1 4 4-15</inkml:trace>
  <inkml:trace contextRef="#ctx0" brushRef="#br0" timeOffset="155790.44">29184 6847 257 0,'0'0'368'0,"-7"0"2"15,7-8-38-15,0 8-91 0,-13 0-106 16,13 0-102-16,0-6-16 0,0 6 0 0,-6 0 0 15,6 0 4-15,0 0 0 0,0 0 1 16,0 0-1-16,0 0 0 0,0 0-4 16,0 0 4-16,-7 0-4 0,7 0-1 15,0 0-3-15,0 0 8 0,-13 0 5 0,13 0 4 16,0 0-9-16,-7 0 4 0,7 0 1 16,-13 0-1-16,13 0 4 0,-19 3 5 15,5-3-8-15,2 3-5 0,-1 1 4 16,0 0-3-16,-6 3-2 0,-1-3-3 0,-7 3 5 15,8 0-9-15,-7 0 4 0,6 0 8 16,-6 5 0-16,0-4 1 0,7-1-5 16,-7 0 0-16,6 0 5 0,0 1-5 15,1-1 0-15,6-3-12 0,0 3-5 16,0-3 0-16,0-4 0 0,13 3-8 0,-13-3 4 16,13 0-4-16,0 0-9 0,-13 0-4 15,13 0 0-15,0 0 0 0,7 0-4 16,-7 0 0-16,6 0 0 0,1 0-1 15,5-7 6-15,-5 7 3 0,12-7 4 16,-5 7-3-16,-1-15 3 0,6 15 1 0,0-8-1 16,1 8 5-16,-7-7-9 0,7 7 9 15,0 0 4-15,-8-10-5 0,8 10-3 16,-7 0 8-16,-7 0 4 0,8 0 5 0,-8 0-1 16,0 0 1-16,-6 0 8 0,0 0-4 15,0 0-1-15,0 0 1 0,0 0 4 16,-12 3 0-16,12-3-4 0,-14 0-1 15,1 0 1-15,1 4 4 0,-2-4-5 16,2 3-3-16,-8-3 4 0,7 4-5 16,-7-1 1-16,-6 1-5 0,6 4 0 0,1-5 1 15,-7 1-1-15,0 0-8 0,7 3 4 16,-7-3 0-16,6-1 4 0,0 1-4 16,-5 0 4-16,11-1-4 0,-5 1 4 15,6 0 1-15,0-4-5 0,-1 0 0 16,2 4 0-16,12-4 0 0,-14 0-9 0,14 0 1 15,0 0-5-15,0 0 4 0,0 0-8 16,0 0 1-16,0 0 3 0,7 0-4 16,0 0 4-16,5 0 0 0,2 0 5 0,-1 0-1 15,0 0 1-15,6 0 3 0,1-12 2 16,-1 12-2-16,1 0 1 0,0 0 4 16,-1 0-4-16,1 0 4 0,-1 0-4 15,0 0-1-15,-5-7 5 0,-1 7 0 16,-1 0 0-16,-5 0-4 0,-7 0 4 0,7 0-8 15,-7 4-1-15,0-4 5 0,-14 3 4 16,8 1-4-16,-7 4-5 0,0-5 1 16,-6 0 8-16,-1 5 0 0,1-4 4 15,-1-1 0-15,-6 1 0 0,6-1 1 0,-5 4-1 16,-1-7 4-16,6 0 1 0,-7 4-5 16,8-4 0-16,-7 0 5 0,6 0-1 15,0 0 0-15,8 0-3 0,-8 0-5 16,7 0 4-16,1-11 0 0,-2 11 0 15,14 0-4-15,-6 0-4 0,6 0-4 0,0-7-9 16,6 7-4-16,14 0-9 0,-1-11 0 16,7 11-37-16,0 0-44 0,13-7-184 15,1 7-149-15,-1 0 2 0,6 0 2 16,1 0 8-16</inkml:trace>
  <inkml:trace contextRef="#ctx0" brushRef="#br0" timeOffset="160172.87">20965 15408 39 0,'-14'0'369'0,"14"-14"-1"0,-6 14-2 0,6-11-75 16,-13 11-76-16,13-15-127 0,-7 15-71 16,7-14-4-16,0 14 0 0,-13-8-5 15,13 8 0-15,0 0 5 0,0-12-4 0,-6 12-5 16,6 0-4-16,0 0 0 0,0 0 0 16,0 0 0-16,0 0 0 0,0 0 0 15,0 0 4-15,0 0-8 0,0 0 0 16,0 0 8-16,0 0 0 0,-6 0 5 15,6 0-5-15,0 0 9 0,0 0 4 0,0-7 0 16,0 7-1-16,0 0 10 0,-14 0-5 16,14 0 4-16,0-7 5 0,0 7-1 15,0 0-3-15,-6-11 3 0,6 11 5 16,0 0-4-16,0-7-1 0,-13 7 1 0,13 0 4 16,0-11-9-16,-14 11 1 0,14 0-1 15,0 0-8-15,-12-7-4 0,12 7-5 16,0 0 1-16,-6 0-5 0,6 0-4 15,0 0-4-15,0 0 4 0,-14 0-4 0,14 3-1 16,0 1 1-16,0 0 4 16,6 3 4-16,-6 0-4 0,8 0 5 0,-2 4-1 15,0 0 4-15,0 5 1 0,8-2 4 16,-1 1-5-16,-1-1 1 0,2 5 11 16,-2-4 2-16,8-1 3 0,-7 0 1 0,7 1-5 15,0 0 0-15,5 0 0 0,-5-4 1 16,0 0 8-16,6 0-22 0,-7-1 4 15,7 1 1-15,-6 0 4 0,5 4 5 16,1 0 3-16,-6-1 5 0,6 1-5 16,-7 0 5-16,1 3-9 0,7-3 4 15,-8 3-3-15,0 0-5 0,-5-3 0 0,5 3-4 16,1-3 0-16,0 3-1 0,-8-3 1 16,1-1-1-16,7 1 1 0,-8-4 4 15,2 4 0-15,-1-4 1 0,0-3-1 0,0 2-17 16,-7 1 12-16,8-4 1 0,-2 2-5 15,-5 1 1-15,6-2-1 0,-7-1 1 16,7 0 0-16,-6 0-9 0,6 1 4 0,-7-2 0 16,2-2 0-16,4 4-4 15,-6-5 5-15,1 5-1 0,-7-5-4 0,7-3 0 16,-1 8 0-16,1-8 4 0,-7 3 0 16,6-3 1-16,-6 0 3 0,0 4 1 15,6-4-5-15,-6 0 0 0,0 0 1 0,8 0 3 16,-8 0-3-16,0 4-5 0,0-4 0 15,6 0 0-15,-6 0 0 0,0 0 3 16,0 0 2-16,0 0-5 0,0 0 4 16,0 0-8-16,0 0 4 0,0 0 4 15,0 0-4-15,0 0 0 0,0 0 0 16,0 0-4-16,0 0 4 0,0 0 4 0,0 0 0 16,6 3 9-16,-6 1 0 0,6 0-5 15,1 0 5-15,0 3 0 0,-1 0-4 16,1 0 3-16,6 5 1 0,0-6-4 0,-7 6-9 15,8-5 0-15,-2 4 0 0,1-4 0 16,1 4 0-16,-8-3 0 0,7-1 0 16,-6-3-13-16,-1 3-8 0,0-7-22 15,1 0-25-15,-7 0-47 0,0 0-72 16,0 0-195-16,0-11-165 0,-7 0 3 0,7 4 5 16,-19 7 11-16</inkml:trace>
  <inkml:trace contextRef="#ctx0" brushRef="#br0" timeOffset="162205.14">19935 15862 177 0,'0'0'331'0,"0"-7"0"0,0 7-15 0,0 0-25 16,0 0-43-16,0 0-54 0,0 0-71 16,0 0-59-16,0 0-13 0,0 0-14 15,-13 0-11-15,13 0-9 0,0 0-9 0,-6 0 1 16,6 0-5-16,-14 0 1 0,14 0-1 15,-6 0 4-15,6 4 5 0,-20-4 8 16,20 0-4-16,-12 0 4 0,12 0 4 16,-13 0 1-16,-1 0-1 0,14 0-3 0,-12 0-5 15,12 0-5-15,-20-8-4 0,14 8-3 16,6-10-1-16,-20 10 0 0,20-8 1 16,-13 8-1-16,13-11 4 0,-20 11 1 15,20-11-1-15,-12 11 1 0,12 0 4 0,-14-7-5 16,14 7 5-16,-13 0-5 0,13 0 5 15,-13 0 0-15,13 0-5 0,-13 3 1 16,13 1-1-16,-12 0 1 0,12 3-5 16,-14 4 0-16,14 0-4 0,-13 4 0 15,13-1 5-15,-13 5-10 0,13-1 10 16,-13 4-1-16,13 0-4 0,-6 0 0 0,6 0 4 16,0 4 0-16,-14-5 1 0,14 6-2 15,0-6-6-15,0 1 6 0,0 0-3 16,8-4 0-16,-8 1 5 0,6-5-1 15,0 5-4-15,7-4 0 0,0-1 0 0,0 1 0 16,1-4 0-16,-2 3 0 0,8-3 8 16,-1 1 5-16,1-5 4 0,0 0 5 15,-1 0 3-15,1-3 5 0,-2 0 4 16,2-4 4-16,0 0 0 0,-1 0-4 0,7 0-4 16,-6-8-5-16,0 8-3 15,-1-14-1-15,-5 14-4 0,5-15-4 0,1 8 0 16,-2-1-5-16,2-3 1 0,0 4-1 15,-7-4 0-15,7 4 1 0,-8 0-1 0,2-1 1 16,-1-3-5-16,-7 4 5 0,7-4-9 16,-6 3 0-16,-1-6 8 0,-6 3-8 15,6-3 9-15,-6-5-5 0,0 4-4 16,0-3 0-16,0-4 4 0,0 3 1 16,0-3-1-16,0 5 0 0,0-6-8 15,0 5 8-15,-6-1-4 0,6 5 5 0,0-4-5 16,0 7 4-16,-13 1 0 0,13-2-8 15,0 4 4-15,-7 1 4 0,7 7 0 16,-12-15-8-16,12 15 0 0,-20-14 4 0,13 7 4 16,1-1-4-16,-7-3-4 0,0 4 8 15,0-1 0-15,0 1-4 0,0 7-4 16,-1-14 4-16,2 14 4 0,-8-8-8 16,7 8 4-16,-7 0 0 0,8 0 0 15,-1 0-4-15,-7 0 0 0,7 0 4 0,0 8 0 16,-7-5 4-16,8 1-8 0,-8 3 8 15,7-3-8-15,-7 3 4 0,8-3 4 16,-8 3-4-16,7 1 4 0,-1-5-4 16,2 5 4-16,-1-1-8 0,-7 0 4 15,7 0-4-15,0 4 8 0,7-3-8 0,-8 3 0 16,2 1 4-16,5-6-5 0,7 6 1 16,-13-2 0-16,13-3 4 0,-13 5 0 15,13-2 0-15,-12-2-9 0,12 3 9 16,-8 0 4-16,8 0-8 0,0 0 0 0,0 0 4 15,0-1 0-15,0 6 0 0,0-2-4 16,0 1 4-16,0 3 0 0,0 0 0 16,0 1 0-16,8-1 0 0,-2 0 4 15,0 4-8-15,7-3 4 0,0-1-5 16,0-3 5-16,-7 3 5 0,14 0-5 0,-7-3 0 16,7-4-5-16,0 0 10 0,-8 0-10 15,14 1 10-15,-6-6-5 0,-1-2 4 16,7 0 0-16,-6-4-4 0,7 0 9 0,-2 0-5 15,1 0 5-15,0 0-9 0,0-11 4 16,1-1 0-16,-1 1 0 0,0 0 1 16,-1-3-2-16,1-5 2 0,-6 5-5 15,6-8 5-15,-7 4-5 0,-5-2 0 16,5 2 12-16,-6 1-12 0,0-5 4 16,-7 3 0-16,8 1 13 0,-14-1-4 0,6 5 9 15,-6-5-5-15,0 5 4 0,0-1 4 16,-12-3-8-16,4 3 9 0,-4 1 0 15,-8-1-13-15,1 1 0 0,-1-5-5 0,0 9 1 16,-5-6-1-16,5 5-4 0,-6 0-4 16,-7 0-4-16,13 5-4 0,-5 6-14 15,-1-12-3-15,0 12-23 0,6 0-15 16,-6 0-23-16,13 0-20 0,-7 4-26 16,8-1-29-16,5 5-26 0,-6-1-68 0,13 0-189 15,-13 1-66-15,13-1 13 0,0 0 22 16</inkml:trace>
  <inkml:trace contextRef="#ctx0" brushRef="#br0" timeOffset="164036.6">22007 15895 190 0,'0'-11'385'0,"6"11"2"0,-6-7-34 0,0 7-62 16,0 0-80-16,0-10-110 0,0 10-63 15,0 0-13-15,-14-12-3 0,14 12 3 16,-6-7 5-16,6 7-9 0,-20-11 4 16,14 11 5-16,-7-7 8 0,7 7 0 15,-8 0-4-15,2-8 8 0,6 8 0 0,-8 0-7 16,1 0-1-16,7 0 0 0,-8 0-5 15,2 0 5-15,-2 8-17 0,8-5 4 16,-7 5-8-16,0-1-5 0,6 4 5 16,-5 0 4-16,-2 0-8 0,8 0-1 15,-7 1 5-15,6 2-17 0,-6 0 8 16,7 1 0-16,6 3 1 0,-20 0-5 0,20 1 0 16,-6-1 0-16,6 0 0 0,0 5 4 15,0-5-8-15,0 0 4 0,0 4 4 16,0-4 0-16,0 4 8 0,0 0 1 0,0-1-4 15,6 2-1-15,0-4 5 0,1-1-4 16,0-4 3-16,-1 1-3 0,1 0 4 16,6-1-1-16,-6-3-3 0,5 1-1 15,2-1 1-15,-2-4-1 0,8-3 1 16,-7-1 3-16,7 1 1 0,-1-4 4 0,1 0-12 16,0 0 3-16,-2 0-4 0,2 0 4 15,-1-11 1-15,1 11 0 0,0-15-5 16,-1 9 0-16,1-6 0 0,0 1-12 15,-8 0 12-15,8-4-4 0,-7 0 4 16,0 1-4-16,0-1 0 0,0-3 0 0,0 0 0 16,0-5 0-16,0 5 0 0,-6-3 0 15,5-2 0-15,-4 1 0 0,-2 0 0 16,-6 4 0-16,6-1 5 0,-6 1-5 16,0 0 0-16,0 0 0 0,0 3 4 0,0 0-4 15,-12 5 0-15,12-5 4 0,-14 4 0 16,1 0 1-16,0 1 3 0,-6 1 5 15,5-2 0-15,-5 4-5 0,0 0-3 16,6 7 7-16,-7-11-8 0,0 11 5 0,-6 0-1 16,7-11-3-16,-1 11-1 0,0 0 0 15,8 0 0-15,-8 0 9 0,1 3 0 16,-1 1-4-16,7 0-1 0,-7 4 1 16,8-5-1-16,-8 0 5 0,7 5-1 0,0-5-3 15,0 1-1-15,0 0 1 16,0-1 0-16,0 6-1 0,0-7-4 0,0 6 5 15,6 0-9-15,-6-1-4 0,7 3-1 16,6 2 5-16,-14 2-4 0,14 4 0 16,-12 1 4-16,12-1-4 0,0 0 8 0,0 5-4 15,0-2 0-15,0 1 0 0,0 0 0 16,0 1 4-16,0-2 5 0,6-3-5 16,8 5-4-16,-8-5 8 0,13-3-3 15,-6-1-5-15,7 1 4 0,-1-1 0 16,1-2-4-16,-1-5 0 0,7-4-4 0,0 1 4 15,7-4-4-15,-7 0-5 0,7-11 1 16,-7 0 3-16,6-4 5 0,-5-3-4 16,5-7 0-16,-6-1 4 0,0-4-4 15,-7-2-1-15,1-5 5 0,-1 4 5 0,1-4-1 16,-14 1-4-16,8-1 0 0,-14 4 0 16,0 5 0-16,0-3 0 0,0 6 4 15,-6-1 13-15,-8 4-17 0,1 8 0 16,0-6 0-16,-6 10 13 0,-7 3 0 15,6 7 3-15,-6-11 14 0,-1 11 5 0,2 0-5 16,-1 0-13-16,0 0 21 0,0 0 0 16,-1 3-8-16,1 5-4 0,1 3 8 15,-1 1-22-15,6-2 1 0,0 8 9 16,1-3-14-16,-1 7-8 0,8 3 0 16,-2 1-4-16,1 8 4 0,0 1 0 0,6 2-9 15,7 3 9-15,-12 5-8 0,12-5-5 16,0 4 9-16,0-5-1 0,0-1 5 15,6-2 0-15,0-6-4 0,8-5 0 0,-1-2 0 16,7-9-1-16,6-10 1 0,-1-4-8 16,1 0-1-16,7-11 0 0,-1-4 0 15,1-7 0-15,7-7 0 0,-8-1-4 16,7-6 4-16,-7-5 5 0,1 2 4 16,-1-6 4-16,-12 5 0 0,-1 0 8 0,1-1-4 15,-14 1-4-15,-6 3 0 0,0 4 0 16,0 8 5-16,-6-1-1 0,-14 8-4 15,1 7-4-15,-7 11-9 0,0-7-21 16,-13 7-21-16,7 3-22 0,-7 5-34 0,-1-1-38 16,7 4-50-16,1 4-124 0,-7 3-193 15,13-4-20-15,0 8 18 0,0-2 24 16</inkml:trace>
  <inkml:trace contextRef="#ctx0" brushRef="#br0" timeOffset="165220.07">22208 15789 282 0,'0'-11'390'0,"-13"11"-4"0,13-6-20 0,-13 6-79 16,7 0-93-16,-7 0-126 0,-1 0-4 15,8 0 3-15,-14 0-3 0,8 3 0 16,-1 4 3-16,-7-3-8 0,6 7 1 16,-4-4-5-16,-2 0-5 0,7 4-7 0,-7 0-5 15,0 0-3-15,8 0-2 0,-8 4-11 16,7-4-14-16,1 7 1 0,-8-3-1 15,13 7-4-15,-6-4 4 0,13 8 1 16,-13-4-9-16,13 7 0 0,0-4-4 16,0 5 4-16,0 3 8 0,0-3-3 0,6-2-1 15,1 2 0-15,6-1 0 0,0-3-4 16,1-4 5-16,-2-4-1 0,8-3-4 16,-1-4 0-16,1-5 0 0,0-6 0 15,-1 0 0-15,1 0 8 0,-2-10-12 16,2-1 4-16,0-7 0 0,-1-1 0 15,1-6 0-15,0-4 0 0,-7-1 0 0,6-3 0 16,-6 0 0-16,1-4-8 0,-8 4 8 16,7-3 0-16,-13-1 0 0,6 8 4 15,-6-3-4-15,0 5 4 0,0 2-4 0,-19-1 4 16,5 8-4-16,2 3 0 0,-8 4 5 16,1 0-1-16,-7 11 4 0,0 0-8 15,-1 0 9-15,1 0-5 0,-6 4 9 16,5 3-4-16,1 4-1 0,1 0 4 15,-1 8 1-15,0-1 0 0,6 4-4 0,-6 3 3 16,13-2 1-16,-7 2 0 0,7 1 0 16,7 3 0-16,6-4-5 0,-13 2-4 15,13 1 9-15,0-2-5 0,0 0-8 16,0 0 0-16,7-5 5 0,5-2-5 16,-5-1 0-16,6-3 0 0,6-4-5 0,-5 0 5 15,5-11-8-15,1 0 3 0,6 0 1 16,-7-11 0-16,1-4-5 0,0-7 6 15,-2 0-10-15,2-7-4 0,-7-4 8 16,1 0-4-16,-2-3 1 0,-12 2 3 0,6-2 1 16,-6 2-5-16,0 2-4 0,-12 2-4 15,6 8-1-15,-8 4-3 0,-5 7-1 16,-7 11-3-16,6 0-14 0,-6 0-7 16,-7 0-2-16,8 7-7 0,-1 4-13 0,0 8-9 15,-1-5-8-15,1 9-29 0,7-2-69 16,-1 1-125-16,0-3-113 0,8 3-13 15,-2-4 19-15</inkml:trace>
  <inkml:trace contextRef="#ctx0" brushRef="#br0" timeOffset="166605.79">20098 15961 240 0,'0'0'377'0,"0"-14"-3"16,0 6-46-16,0 1-71 0,0 0-84 0,-19-4-105 15,19 3-26-15,-13 1-4 16,-1 7 0-16,8-15 13 0,-8 15 0 0,2-11-1 16,-1 11 9-16,0-11-12 0,0 11 0 15,-1 0-9-15,-4-7 0 0,4 7-4 16,1 0-17-16,0 0 4 0,0 4-4 15,-7 4-4-15,8 2 0 0,-8 1-5 0,7 0 0 16,-7 4 1-16,8 0 4 0,-8 3-5 16,7 0 1-16,-7 0 3 0,8 1-3 15,-2 3 4-15,1-1-1 0,7 6 5 16,6-6-8-16,-20 5-1 0,20 0-8 0,0-1 4 16,0 5 1-16,0-5-5 0,6 5 0 15,1-5-5-15,6 1 5 0,7-4-8 16,-7 0 8-16,13-4-4 0,0-3 4 15,-1-8 0-15,9-3 0 0,-1-4-5 0,5 0 10 16,1-15 12-16,0 1-13 0,1-8 4 16,5-8-8-16,-6 1 9 0,0-8-5 15,-6-3 0-15,-1 0 1 0,1 3-1 16,-7-4 0-16,0 4-12 0,-7 2 12 16,-12 1 0-16,6 5 5 0,-13 7-5 0,0 0 5 15,0 4 3-15,0 3 1 0,-13 8 4 16,0 7 0-16,-7-11-4 0,-5 11 4 15,-1 0-1-15,-1 0 1 0,-5 0-4 16,-1 8 0-16,1-5 0 0,-8 4-5 16,8 0 1-16,-7 4-5 0,6-2-4 0,1 5 0 15,-1-3 0-15,7 3 0 0,0 0-4 16,0 1-5-16,7 4 1 0,5-1-9 16,8 0 4-16,6 0-4 0,0 1 0 0,0-1-4 15,0 1 0-15,0-5 8 0,12-3-4 16,2-3 0-16,6-1 9 0,-1-3 3 15,1-4-7-15,6 0 12 0,0 0-5 16,-7-15 10-16,7 8 3 0,-6-8-8 16,-1 0 4-16,-5-3 9 0,-2-1-9 0,-5-3 4 15,0 5-3-15,-7-2-1 0,0 1-4 16,-14-1-4-16,2 5-9 0,-2-1 1 16,-5 5-1-16,-7-2-17 0,0 12 0 15,0-11-16-15,-1 11-18 0,1 0-29 0,1 0-26 16,-1 0-71-16,0 0-199 0,6 7-62 15,1 5 1-15,5-5 10 0</inkml:trace>
  <inkml:trace contextRef="#ctx0" brushRef="#br0" timeOffset="167953.69">22111 15772 165 0,'0'0'394'0,"-13"0"0"16,13 0-11-16,-20 0-54 0,6 0-93 15,2 0-160-15,-8 3-33 0,7 0-26 16,-7 8 13-16,8-3 7 0,-8 2 5 0,1 2 1 16,5-1 0-16,-4 3-1 0,-2 1-4 15,7-1 4-15,-1 1-8 0,2 3-4 16,-2-2-5-16,2 1-4 0,5 1-4 15,7 5 5-15,-13-5-5 0,13 4-1 0,0 3 1 16,0-2-4-16,0 2 0 0,0 1-9 16,0-4 5-16,6 4-1 0,1-5-4 15,0 2-4-15,5-5-4 0,8-3 0 16,-7-4 0-16,7-4-1 0,0-4-3 16,-2-3 4-16,2 0-5 0,7-10 5 0,-9-5 0 15,2-3 4-15,0-4 0 0,5-4 4 16,-5-3-4-16,0-4 8 0,-1-4-3 15,1 0-1-15,-7 1-4 0,0-1 4 16,-6 4 0-16,5 5 9 0,-5 1-4 16,-7 1-5-16,7 5 0 0,-7 6-4 0,0 0 9 15,0 8-9-15,-14 7 8 0,2 0-8 16,5 0 5-16,-6 4-10 0,-6 6 5 16,5 2 5-16,-5 2-2 0,-1 4-3 0,8 1 13 15,-8 3-13-15,0 4-4 0,7-1 8 16,-7 1-8-16,14 3 0 0,-6-3-1 15,12 2 2-15,-14-1-2 0,14-2 5 16,0-3-17-16,0 1 17 0,0-5-4 16,0-1-5-16,6-5 5 0,2-1 0 0,4-4 0 15,-6-7-1-15,8 0 1 0,-1 0-4 16,0-12-1-16,0-2 5 0,-1-4 0 16,-4-3-1-16,4-9 5 0,2-3 5 15,-8-3-5-15,1-5 4 0,-1 1 0 16,-6 0 5-16,6-1 3 0,-6-3 1 0,0 7 4 15,0 5 0-15,0-2-4 0,-12 9-1 16,12 7-7-16,-20 7-1 0,7 11 0 16,-7 0-4-16,1 0 0 0,-1 14 0 15,-6 5-8-15,0 6-9 0,-7 5 0 0,1 2-13 16,6 2-17-16,0 2-37 0,-7-3-52 16,14 0-130-16,-7-4-182 0,6-3-20 15,1-4 6-15,5-4 5 0</inkml:trace>
  <inkml:trace contextRef="#ctx0" brushRef="#br0" timeOffset="168936.37">20795 15276 94 0,'0'-14'359'0,"0"3"-6"0,0-1-38 0,0 2-37 16,-7-1-50-16,7 0-68 0,0 4-92 15,0-5-22-15,0 12 9 0,0-11 9 0,0 11 8 16,0-11-9-16,0 11-12 0,0-11-5 15,0 11-12-15,-12-6-8 0,12 6-1 16,0-12-8-16,-14 12-8 0,14-11-5 16,-12 11 13-16,12-14-13 0,-14 3 5 15,8 3-1-15,-7-3 5 0,-1 0 0 0,8 0 12 16,-6-1-4-16,-2 6 5 0,8-5-6 16,-7 3-7-16,6 8 13 0,-6-11-5 15,7 11-4-15,-8 0-4 0,8 0-4 16,-7 4-1-16,6 7-8 0,-6 0 0 15,1 5 0-15,5 5 0 0,-6 5-4 0,7-1 0 16,-8 4 4-16,14 4 0 0,-13 4-5 16,13-4 5-16,0 4 0 0,0 2 0 15,0-1 5-15,0-2-5 0,0-3 0 16,13-4-5-16,1 1 5 0,-2-8 0 0,8-4 0 16,-1-3-4-16,1-4 13 15,0-8-9-15,6-3-5 0,-1 0 5 0,1-7 0 16,1-8 5-16,-7-3-5 0,6-7 4 15,-7-1-4-15,7-11 0 0,-12 4 8 16,4-7-3-16,-4-1-2 0,-1-2 2 0,-7 2-1 16,0-2 4-16,-6 6 1 0,0 0-5 15,0 0 0-15,-12 8 1 0,5 7-10 16,-6 4 10-16,-6 7-1 0,5 11 0 16,-12-7 1-16,7 7-10 0,-7 3 5 15,0 4-4-15,6 8 4 0,-5 6 0 0,-2 6-4 16,7 2 4-16,-6 4 0 0,7 0-5 15,-1 8 1-15,8-5 0 0,-2 1 4 16,2-1 0-16,-2 1 0 0,14-5-4 16,-13-2 4-16,13 0-9 0,0-5-4 0,0-3-12 15,0-3-17-15,0-1-30 0,0-7-43 16,7 0-122-16,-1-4-220 0,1-3-6 16,0-4-4-16,-1 0 5 0</inkml:trace>
  <inkml:trace contextRef="#ctx0" brushRef="#br0" timeOffset="169802.99">20313 15983 223 0,'0'0'382'16,"-13"0"4"-16,6 0 5 0,-5 0-87 0,5-7-139 15,-6 7-123-15,-1 0 0 0,2 0 4 16,-1-11-3-16,0 11 0 0,-6-14-1 15,-1 14-5-15,0-15 6 0,1 8-5 16,-1 0-4-16,0-5-9 0,-5 6 1 16,-1-3-1-16,0 2-8 0,-1 7 0 0,1-15-4 15,0 15 0-15,7 0-1 0,-7 0-7 16,0 0-1-16,6 4 4 0,1 3 5 16,5 4-1-16,2 8-3 0,-2 6 0 15,14 1-1-15,-13 7-4 0,13 3 5 0,0 2-1 16,0 2-3-16,7 0-5 0,-1 0 4 15,1 1 0-15,6-1-4 0,-1-4 0 16,8-2 0-16,-6-5 4 0,5-4-4 16,1-10 5-16,-1-4 16 0,7-7-13 15,0-4 1-15,0 0 3 0,1-15 5 0,-1 0 5 16,0-7-5-16,6-3-1 0,-6-8 6 16,6 0-5-16,-6-7-17 0,1-4 13 15,-1-1-5-15,0 2 5 0,-6 3-9 0,-8-5 5 16,1 5-1-16,-6 4-4 15,-7-1 0-15,0 7 1 0,0 1-1 0,-13 4 0 16,0 6 0-16,-13 5-8 0,0 3 4 16,-7 11-4-16,1-11-9 0,-1 11-8 15,-6 0-22-15,-7 0-16 0,8 0-35 0,-1 3-32 16,-1 5-99-16,7 3-219 0,1-1-33 16,-1 2 7-16,7-1 13 0</inkml:trace>
  <inkml:trace contextRef="#ctx0" brushRef="#br0" timeOffset="178856.22">18998 16401 35 0,'6'-11'373'0,"-6"0"-21"0,6 4-29 15,-6-4-41-15,0 11-50 0,0-11-63 0,0 11-67 16,0-7-52-16,0 7-7 0,0 0-10 16,0 0 1-16,0 0-17 0,0 0 0 15,-6 0-9-15,6 0 1 0,0 0-1 0,0 0 5 16,0 3 0-16,0 5 4 15,6 6-4-15,0 4-1 0,2 4 5 0,4 8 0 16,-5 2 0-16,6 5 0 0,6 4-8 16,-5 2-5-16,-2 2 0 0,8 2 0 15,0 1-4-15,-1 0 0 0,1-1 0 16,6-6 13-16,-7-2-18 0,1-2 5 0,0-7 0 16,-1-5 0-16,1-6 0 0,-1-5 0 15,-6-3 5-15,6-7 3 0,1-1 5 16,-6-3-13-16,5 0 13 0,0-11-1 15,-6 4 5-15,7-4 4 0,0-4 1 0,-8 4-1 16,8-3 0-16,-1-1-4 0,1 1 0 16,-7-1 0-16,7-1 0 0,0 7 4 15,-2 0-4-15,2 9-5 0,-1-14 6 16,1 14-10-16,6 0 5 0,-6 0 0 0,-1 7-5 16,7 0-4-16,-6 2-4 0,5 0 5 15,2 3-5-15,-7 3 0 0,6 0-5 16,0-1 5-16,-7-3 0 0,7 0 5 15,0 0 12-15,-6-3-17 0,5-5 0 16,2-3-5-16,-1 0 5 0,0 0-4 0,0 0 4 16,0-15-4-16,1 8-5 0,-2-7-3 15,1-1-5-15,7 0 17 0,-7 1 0 16,0-6 4-16,7 6-4 0,-7 0 4 16,0 3 0-16,0 4 5 0,-1 7-1 15,2-7 1-15,-8 7-1 0,8 0 1 0,-8 3 4 16,0 4 0-16,1 1-1 0,-1 2-4 15,-5 1-3-15,5 3 3 0,1 2-8 16,-8-5 0-16,2 0 4 0,5-4 1 16,1 1-10-16,-7-5 1 0,6-3 0 0,1 0 0 15,-1 0 4-15,1-11-5 0,0 4 1 16,6-4 4-16,-7 0-4 0,1 0-5 16,6 0 9-16,-7-1 0 0,7 2 0 15,-6-1 0-15,6 4 5 0,-7 7-5 16,7-7 12-16,-6 7-12 0,-1 0 5 0,7 0-5 15,-6 0 4-15,-1 0 4 0,1 3-8 16,0 1 0-16,-1-1 0 0,7-3-4 16,-6 0-9-16,0 0 9 0,-1 0-4 0,7 0 3 15,-6 0-3-15,-1-10-4 16,1 10 3-16,6-15 5 0,-7 7 4 0,1 1 0 16,0 0 4-16,-1-4 5 0,0 11 3 15,1-12-4-15,-1 12 5 0,1 0 8 16,-7 0-8-16,7 0 4 0,0 0 0 0,-2 8-9 15,2 3 1-15,-1 0-5 0,7 0 1 16,-6 4-5-16,0-1 0 0,6 1-9 16,-7-5 5-16,8 2-4 0,-1-1-1 15,-7-4 1-15,7-7-9 0,-6 0 8 16,6 0 0-16,-7-7-3 0,7-4-1 0,-6-4 9 16,6-3-4-16,-7 0 3 0,1-1 1 15,6-3 8-15,-7 4 4 0,7-4-8 16,-6 3 5-16,6 1 3 0,-7 8 1 15,8-2-5-15,-1 12 9 0,0-6-5 0,0 6 1 16,0 0-1-16,0 0-3 0,6 6-1 16,-6-2 0-16,1 4 0 0,5-1 1 15,-6 3-2-15,7-2-3 0,-7 0 0 16,0-2-3-16,0-1-6 0,1-2-8 16,-2-3-13-16,1 0-3 0,0 0-6 0,0 0-3 15,-7-14-13-15,8 2-1 0,-1-2-11 16,-6-8-18-16,6-4-42 0,0-7-173 15,-7 0-148-15,7-7 6 0,0-4 6 0,-7-4 9 16</inkml:trace>
  <inkml:trace contextRef="#ctx0" brushRef="#br0" timeOffset="179671.26">23003 16529 177 0,'6'-11'398'0,"0"4"14"0,2-4 5 16,-2 11-59-16,0-10-113 0,1 10-160 15,6 0 12-15,-6 3 5 0,5 0-1 16,-6 12-12-16,14 7-8 0,-6 4-13 0,5 10-39 16,1 5-29-16,-1 6-17 0,13 5-76 15,2 3-242-15,-2-1-147 0,7 1-15 16,6 0 1-16,-5-4-3 0</inkml:trace>
  <inkml:trace contextRef="#ctx0" brushRef="#br0" timeOffset="187885.7">18691 14665 22 0,'0'-26'394'0,"0"1"-8"0,-6-2 5 16,6 6-50-16,0-1-113 0,-14 3-152 15,14 1-55-15,0 0-4 0,-12-1-5 16,12 5-12-16,-6-1 0 0,6 0 5 16,-14 4-1-16,14 0 9 0,-13 4-9 0,13 7 9 15,0-14-1-15,-13 14 5 0,13-8 4 16,0 8 5-16,0 0 3 0,-7 4 6 16,7 7 2-16,0 11 2 0,0 7-2 15,0 16 2-15,7 9-1 0,-7 15-4 0,7 16-9 16,-1 10-8-16,7 18-17 0,-7 8-8 15,8 11-26-15,6 8-34 0,-8-1-72 16,8 0-227-16,-1 0-72 0,1-10 1 16,-1-9 2-16</inkml:trace>
  <inkml:trace contextRef="#ctx0" brushRef="#br0" timeOffset="190019.81">18750 14148 123 0,'0'-7'376'0,"-14"7"2"15,14-15 5-15,-12 15-7 0,12-15-200 16,-20 15-167-16,20-11-5 0,-13 11 5 15,13-14-9-15,-12 14 4 0,12-11 0 16,0 11-4-16,-14 0 4 0,14 0 1 0,6 4-1 16,2-1 9-16,-2 8-1 0,0 0-4 15,7 4 1-15,7-1 4 0,-8 1 4 16,8 3 0-16,0 0 8 0,5-2 0 16,9 2 1-16,-9-4 4 0,8 1-1 15,0 0 1-15,6-1-1 0,0-7 1 0,-7 1-1 16,14-1-3-16,-7-3 3 0,0-4-3 15,7 3-1-15,-7-3-3 0,6 0 3 16,1 0-4-16,-1 0-8 0,1 0-5 16,0 0 1-16,0 0-5 0,5 0 0 0,-5-11 1 15,7 11-5-15,5 0 4 0,-6-11-4 16,6 11 4-16,1-10 5 0,6 10-6 16,-6-15-3-16,6 8 5 0,-6-4-1 15,6 0 0-15,0 0 0 0,-7 0 1 0,7-1-1 16,-6-3 0-16,0 5-4 0,-1-1 0 15,-5 0 0-15,-2 0 0 0,2 0 0 16,-1 0 5-16,-7 4 7 0,1-4 1 16,-1 3 4-16,-5 1-5 0,5-4 1 0,-6 11 9 15,1-11-1-15,-1 11 0 0,0-12 1 16,-1 12 3-16,-5-10-17 0,7 10 1 16,-8-11-5-16,7 11 0 0,-6 0 0 15,-1-7 9-15,1 7-8 0,-1 0-5 16,1 0 0-16,-7 0-18 0,6-7 18 0,1 7 5 15,-7 0-1-15,0 0 9 0,7-12-13 16,-7 12-4-16,0 0 4 0,0-6 4 16,0 6-4-16,0 0 4 0,0-8-4 15,-6 8 0-15,6 0 0 0,-7-11-8 16,7 11 8-16,-6 0-5 0,5 0 5 0,-5-7 0 16,0 7-4-16,6 0 0 0,-7 0 4 15,7 0-5-15,-6 0 5 0,-1 0 0 16,1 3 0-16,6-3 0 0,-7 4 0 15,1-4 9-15,0 3-9 0,-1-3 9 0,-5 4-5 16,4 0 4-16,2-1-3 0,0 5 3 16,-1-5-4-16,1 5 4 0,0-1 1 15,-1 0-9-15,1 0 0 0,0 1 9 16,-1 2-5-16,0 2 0 0,0-1 0 0,8 0-4 16,-8 0 0-16,1 0 0 0,6 0 0 15,-7 0 5-15,1 0-5 0,-1 0-5 16,1 0 1-16,0-4 4 0,-1 0 0 15,-5 0 0-15,4 2 0 0,2-3 0 0,-1 2 0 16,-5-4 0-16,6 3 4 0,-8-3-8 16,8-1 8-16,-7 5-4 0,0-5 0 15,6 5 5-15,-5-5-1 0,-1 5-4 16,-1-1 8-16,2 0-3 0,-2 1-1 16,-5-1 4-16,6 4 10 0,-6 0-1 0,5 0 0 15,-4 0-5-15,-2 4 5 0,0-1-8 16,0 1-1-16,8 0 5 0,-8 3 0 15,-6 0-9-15,13 0 13 0,-6 1-17 16,0 2 4-16,-1 5 1 0,0-4-5 16,0 8 3-16,2-1-3 0,-2 1 5 0,0-1-5 15,1 4 4-15,0 4-16 0,-1-5 12 16,-6 5 0-16,7 3 0 0,-7 1 3 16,0-2-3-16,6 2 5 0,-6-1-5 15,0-3 0-15,0 3 0 0,0-3-5 0,0-1 10 16,0 1-5-16,0-3 4 0,-13-2 0 15,13 1-4-15,0 4 4 0,0-5 1 16,0-2 3-16,0 3 5 0,0 0 0 16,0 3 4-16,0 1 0 0,0 0 0 15,0 0-4-15,0 2-1 0,0 2 1 16,0-1-4-16,7 0-1 0,-7-3-3 0,0 4-1 16,6-1 0-16,-6-4 5 0,0 5-9 15,6-5 4-15,-6-3 0 0,0 0 0 0,0-3 5 16,7 3-9-16,-7-4 0 0,0-4 0 15,0 1 0-15,7 0-4 0,-7 0 4 16,0-4 0-16,0-1 0 0,6 2-5 16,-6-2 1-16,0 2 4 0,6-5 4 15,-6 0-4-15,0 0 5 0,0 1-5 0,7-5 0 16,-7 1 0-16,0-4 0 0,7 0 0 16,-7 0 0-16,0-3 0 0,0-1 0 15,0-4 0-15,0 5 4 0,0-8 13 16,0 3 5-16,0-3 3 0,0 0-4 15,0 4-4-15,0-4 9 0,0 0-5 16,0 0 1-16,0 4-10 0,0-1-12 0,0 1 8 16,-7-1-8-16,7 1 0 0,0 0 5 15,-7 0 3-15,7 3-8 0,-12-3 5 16,12-1-1-16,-14 1 0 0,8 0 0 0,-7 3-8 16,0-4 4-16,6-3-4 0,-13 8 4 15,8-8-4-15,-8 7-1 0,7-7 5 16,-13 4 5-16,6-1-5 0,-5 1 0 15,-1 0 8-15,-7-1-4 0,1 1 5 16,-1-4-5-16,-6 0 9 0,0 4 0 0,0-4 4 16,-7 0 0-16,1 3 4 0,-8-3 13 15,8 0-12-15,-7 0-5 0,-1 4 0 16,2 1-4-16,-1-5 0 0,-1 2-10 0,2 6 2 16,-8 0 0-16,7-1-2 15,-7 3-16-15,6 2 13 0,-5-1 5 0,0-4-5 16,6 4 5-16,-7-4-10 0,0 0 5 15,-6-2 5-15,6-2-10 0,-6-3 5 16,7 0 0-16,-7 0-5 0,6 0 2 16,-6-8 3-16,6 8 0 0,7-18 8 0,-7 7 5 15,8 0-13-15,-2 0 12 0,1-3-3 16,7 3 4-16,-1-3 0 0,7 2 0 16,-6-3-5-16,5 4-4 0,7 0 1 15,-5 0-5-15,-1 0 0 0,-1 0 4 0,1 4-4 16,0-4 9-16,-7 4-5 0,8-1 4 15,-8 8 10-15,0-14 3 0,1 14 4 16,-1-12 1-16,1 12 0 0,-1 0-1 16,1-7 1-16,-1 7-4 0,1 0-1 0,6 0-9 15,-7 4 1-15,7-4-8 0,0 3-1 16,-1 2 0-16,8-1-4 0,-1-1 0 16,1 0 0-16,-1 5 0 0,7-5-4 15,-7 1 0-15,1 0-5 0,6-1 9 16,-7-3 0-16,7 4 9 0,-6-4-9 0,-1 3 0 15,7-3 0-15,1 0-5 0,-9 0 5 16,9 0 5-16,-1 0-5 0,-1 0 0 16,8 0-5-16,-8 0-8 0,8 4 9 0,-7-4 0 15,6 0 4-15,1 4-4 16,6-4-1-16,-6 4-3 0,5-4 3 0,2 3-3 16,-2 1 3-16,2-4-3 0,-1 4 0 15,-1-4-1-15,8 0 1 0,-8 0-9 16,14 0-13-16,-12 0-13 0,12 3-13 0,-13-3-34 15,13 0-33-15,-7 0-31 0,7 0-33 16,0 0-47-16,-13 0-110 0,13 0-211 16,0-11-2-16,0 11 18 0,-6-11 27 15</inkml:trace>
  <inkml:trace contextRef="#ctx0" brushRef="#br0" timeOffset="191503.7">18835 15284 302 0,'0'0'311'0,"0"0"-17"0,-14 3-25 15,14 1-46-15,-6 0-50 0,6 0-55 0,-14-1-55 16,14 4-50-16,0-3-4 0,-6 3-1 16,6-3-4-16,0 4-4 0,0-6 0 15,0 2 0-15,0 4 0 0,0-8 0 16,0 4 0-16,0 0 0 0,0-4 0 0,0 0-4 15,0 0 0-15,0 0 4 0,0 0 0 16,6-11 0-16,-6 11 0 0,8-16 0 16,-8 5-4-16,6 1-1 0,-6-1 5 15,6 0 5-15,-6 0 3 0,0-4 4 0,0 4 10 16,0 0 7-16,0 0 5 0,0 4 8 16,0 7 0-16,0-14 5 0,0 14 0 15,-6 0-5-15,6-9 1 0,-14 9-14 16,14 0-4-16,-6 5-8 0,6-1-8 15,-12 3 4-15,12 3 0 0,-14 1-10 0,14 4 2 16,-13 3-1-16,13 1-4 0,0 6 4 16,0 0 0-16,-6 5 1 0,6 7-1 15,0-1 0-15,0 5-8 0,6 3 8 0,-6 0 0 16,7 6 1-16,-1-1 3 16,-6 2 5-16,7-1 0 0,0 6-1 15,-1-5 1-15,-6 1 4 0,6-1 13 0,0 0-13 16,-6-3 8-16,8-4 0 0,-8 4-8 15,6-8 0-15,-6 4 5 0,6-8-6 16,-6 5 1-16,0-4 9 0,0-1-22 0,7 1 9 16,-7-1-5-16,0 5-3 0,0-5 3 15,0-3-3-15,0 5 3 0,0-10-4 16,0 5-4-16,0-7-4 0,0 0 8 16,0-1-4-16,-13-6 5 0,13-1-2 15,0-4 2-15,0-3-5 0,0 0-5 0,0-7 2 16,0 0 6-16,0-1-6 0,0 1 3 15,0-4-5-15,0 0 1 0,6 0 0 16,1 0 0-16,0 0 8 0,-1 0-4 0,7 0 0 16,0 0-4-16,0 0 8 0,7 0-4 15,-1 0 0-15,7-11 4 0,-6 11 0 16,6 0 1-16,-1-11 7 0,2 11-4 16,5-11 1-16,1 11 4 0,0-11-5 15,-8 11 5-15,15-14 4 0,-7 14 4 16,-1-11 0-16,1 11 1 0,-1-16-14 15,1 16 14-15,-1-7-5 0,7 7 3 0,-6-11-2 16,-1 11-1-16,1 0-9 0,-1-7 1 16,2 7-1-16,4 0 1 0,-5 0-1 15,-1 0 5-15,1-7-9 0,-1 7 1 0,1 0-2 16,6 0-3-16,-7 0 9 0,1 0-5 16,0 0 0-16,6 0 1 0,-6 0-5 15,5 0 8-15,-5 0-8 0,6 0 5 16,0 0-1-16,-6 0-4 0,6 0 0 0,0-8 4 15,0 8-4-15,0-11 0 0,-6 11 4 16,6-7-12-16,-1 7 16 0,-4-15-3 16,5 15-1-16,-7-10 0 0,1 10 5 15,-1-15-1-15,1 15 1 0,-1-15-5 16,-6 15 5-16,7-10 3 0,-7 10 1 0,0-12 0 16,1 12 4-16,-2-6 4 0,1 6-4 15,0 0 0-15,0 0 0 0,1-9 1 16,-1 9-15-16,-1 0 6 0,-5 0-1 15,6 0-3-15,0 0 3 0,0 0-8 16,0 4-4-16,-6-4 4 0,6 5 4 0,0-5-4 16,-7 0 4-16,7 2 1 0,0-2-5 15,-6 0 4-15,6 0-4 0,-7 0 0 16,1 0 4-16,6 0-4 0,-7 0 0 0,1 0 5 16,6-11-5-16,-7 11 0 15,1 0 0-15,0-7-5 0,-1 7 1 0,1 0 4 16,0-11-4-16,-1 11 8 0,1-7-4 15,0 7 0-15,-2-11 13 0,-4 11-13 16,5-8 8-16,1 8 1 0,-8-10 0 0,2 10-1 16,5-11-8-16,-5 11 0 0,-2-11 4 15,8 11 1-15,-7 0-10 0,-7-12 10 16,8 12-5-16,-2 0 0 0,2 0 0 16,-8-7 0-16,7 7 8 0,-6 0-8 15,6 0 4-15,-7 0 1 0,0 0-5 16,2 0 0-16,-2 0 0 0,0 0-9 0,0 0-21 15,-6 0-30-15,7 0-42 0,-7 0-72 16,0 0-297-16,0-11-88 0,0 11 6 16,-19-17 2-16,5 5 10 0</inkml:trace>
  <inkml:trace contextRef="#ctx0" brushRef="#br0" timeOffset="192705.24">21551 16537 14 0,'-14'0'402'0,"14"0"1"0,-6 0 9 15,6 0-33-15,-13 0-101 0,13 0-142 0,-7 0-98 16,7 3-4-16,-6-3-9 0,6 0-3 16,0 0-2-16,-13 0-7 0,13 0-4 15,0 0-5-15,0 0 4 0,-14 0-3 0,14 0-1 16,0 0 0-16,0 0 5 0,0 0 12 16,8 0-9-16,-8 0 10 0,6 0-1 15,0 0 0-15,1 0 0 0,-1 0 9 16,7 0-9-16,0 0-8 0,7 0-5 15,0 0-3-15,-1 0-1 0,7 0 0 0,0 0 5 16,0-11-6-16,7 11 6 0,-1 0-5 16,1-11 5-16,-1 11 8 0,7-11-4 15,-6 11 4-15,7-14 3 0,-8 14-7 16,7-15 4-16,0 15-4 0,-7-11-4 0,8 11 3 16,-1-11-3-16,-7 11 8 0,7-11-4 15,-6 11 8-15,5 0-4 0,-5-7 13 16,0 7-9-16,6 0 0 0,-6 0 4 15,-1 0-8-15,1 0 0 0,-7-11-4 16,6 11-8-16,1 0 3 0,-7-8-4 0,7 8-4 16,-1 0 0-16,-6-7 0 0,1 7 0 15,5 0 9-15,-7-11-9 0,2 11 4 16,-1 0 0-16,0-7-4 0,0 7-4 16,-6 0 4-16,-1 0 0 0,1 0 4 15,-1 0-4-15,1 0-4 0,-8 0 4 0,2 0 0 16,-2 0 0-16,2 0 0 0,-8 0 4 15,7 0-4-15,-6 0 0 0,0 0 5 16,-1 0 7-16,-6 0-12 0,6 0 21 16,-6 0 1-16,0 0-1 0,0 0-4 0,0 0-8 15,0 0-9-15,0 0-5 0,0 0-16 16,-6 0-30-16,6 0-17 0,-13 0-72 16,13 0-90-16,-20 0-210 0,8 0-71 15,-2 0 10-15,-6 0 14 0,1 0 14 16</inkml:trace>
  <inkml:trace contextRef="#ctx0" brushRef="#br0" timeOffset="193304.16">21551 16717 206 0,'0'3'423'0,"-14"0"-7"0,14-3-3 15,-6 4-3-15,6-4-161 0,0 4-232 16,-7-4-8-16,7 0-6 0,0 0-3 0,0 0 0 15,0 0-8-15,7 0 13 16,-1 0 7-16,1-11 9 0,6 11-4 0,7-11 0 16,5 11 0-16,1-11 5 0,0 11-2 15,7-11 2-15,-1 11-1 0,1-7 0 16,13 7-4-16,-7 0 8 0,0-11 5 16,7 11 4-16,-1 0 4 0,7 0 5 0,-7 0-5 15,8 0 0-15,-1 0 5 0,1 0 3 16,-2 0 0-16,2-8-3 0,-1 8 4 15,-1 0 4-15,2 0 0 0,-1-7 0 0,-7 7 4 16,8 0-12-16,-8 0-9 16,-5 0-4-16,-2 0-5 0,1 0-3 0,0 0-9 15,-6 0-5-15,6 0 0 0,-12 0 1 16,5 0-14-16,-7 0 10 0,9 0-1 16,-9 0-4-16,-5 0 4 0,6 0 0 15,-6 0-8-15,-7 0 4 0,6 0 0 0,-6 0 0 16,-7 0 4-16,8 0 1 0,-8 0-1 15,1 0 0-15,-1 0-4 0,-6 0 0 16,6-7 5-16,-6 7-1 0,0 0-4 16,0 0-4-16,0 0-5 0,0 0-4 0,0 0-33 15,0 0-44-15,0 0-54 0,0 0-183 16,0 0-220-16,-12 0-2 0,12-11 5 16,-13-1 11-16</inkml:trace>
  <inkml:trace contextRef="#ctx0" brushRef="#br0" timeOffset="196089.18">21401 14375 89 0,'-7'0'276'0,"7"-7"-16"0,-13 7-41 16,13 0-30-16,-6-7-51 0,6 7-41 15,0 0-25-15,-13 0-5 0,13-8-20 16,0 8-5-16,0 0 0 0,0 0-8 16,-7 0-30-16,7-11-4 0,0 11-8 15,0 0-9-15,0 0-17 0,0-11-25 16,0 11-4-16,0 0-1 0,7-11 1 0,-7 11 9 15,0-7 3-15,6 7 13 0,-6-11 9 16,7 11 38-16,-7-11 37 0,0 11 0 16,6-11 8-16,-6 11 2 0,0-11-2 0,0 11-3 15,0-11-1-15,0 11-3 16,0-15-22-16,0 15-8 0,0-11-5 0,0 11 5 16,-13-7 0-16,13 7-4 0,0-11 0 15,0 11 0-15,-6-7-1 0,6 7 0 16,0 0 5-16,0-7-4 0,0 7-4 0,0 0-1 15,-14 0 4-15,14 0-3 0,0 0-1 16,0 0-8-16,0 3 0 0,-6 1 5 16,6-1-1-16,0 5 0 0,-13-1 9 15,13 0-5-15,0 4 1 0,-13 4 4 16,13-4-5-16,-6 0 9 0,6 3-9 0,-13 1-4 16,13-4 1-16,0 5-5 0,-7-6-13 15,7 1-4-15,0 0-8 0,0-4-9 16,0 1-8-16,0-1-13 0,7-4-8 0,-7 1-9 15,6-4 5-15,1 4 12 0,-7-4 17 16,6 0 12-16,0 0 18 0,-6 0 13 16,7 0 11-16,-7-11 22 0,0 11 8 15,0-11-3-15,0 11 7 0,0-11-16 16,0 11-13-16,0 0-8 0,0-7-5 16,0 7-8-16,-7 0 0 0,7 3-17 0,-12 4-42 15,12 8-80-15,-13 0-156 0,6 7-49 16,-6 3-4-16,-1 1-4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1-06-03T07:19:15.1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1575 1197 135 0,'7'-10'297'16,"-7"3"6"-16,7-1-13 0,-7 0-30 15,0 8-45-15,6-14-67 0,-6 14-80 16,0-15-31-16,7 15-3 0,-7-14-4 16,6 14 4-16,-6-11 3 0,0 11 2 0,6 0-2 15,2 0 10-15,-2 0-8 0,0 0 7 16,7 3-4-16,-6 5 0 0,6 6-3 15,0 4-9-15,0 9-18 0,-1 2-12 16,2 4-17-16,-1 7-30 0,0 0-29 0,-6 8-106 16,5-4-189-16,-12 0-55 0,6 3-7 15,-6-6 2-15</inkml:trace>
  <inkml:trace contextRef="#ctx0" brushRef="#br0" timeOffset="316.33">1705 1308 110 0,'0'-30'343'16,"0"9"2"-16,0 2-26 0,0 4-32 15,0 1-68-15,8-1-93 0,-8 4-96 0,12 0-17 16,-5 1-5-16,6-2-4 0,0 1 0 16,7 0-4-16,-1 0 0 0,1 1 4 15,-1-2-8-15,0 5 8 0,8-4-4 16,-8-1 9-16,8 6-1 0,-8 6 14 0,1-8 3 15,-2 8 9-15,2 0 4 0,-6 0 0 16,-1 4 13-16,-1 3 4 0,2 4-4 16,-2 0-5-16,-5 7-12 0,6 4 0 15,-6 4-13-15,5 4-4 0,-5 2-4 0,0 1-9 16,-1 4-4-16,0 0-4 0,2-1-13 16,-2 1-13-16,0-1-12 0,1 1-26 15,-1-8-29-15,-6 1-106 0,7-8-194 16,-7-1-32-16,0-10 4 0,0 0 10 15</inkml:trace>
  <inkml:trace contextRef="#ctx0" brushRef="#br0" timeOffset="489.75">1869 1425 98 0,'-14'3'351'16,"8"5"2"-16,6-5-21 0,0 0-71 15,0 2-109-15,0-5-131 0,0 0-21 0,6 0-38 16,8 0-46-16,-1 0-94 0,0-8-120 16,6 8-43-16,1 0-2 0</inkml:trace>
  <inkml:trace contextRef="#ctx0" brushRef="#br0" timeOffset="650.29">1973 1527 286 0,'0'4'373'0,"-13"3"-16"0,13-3-54 16,0 0-79-16,0-1-68 0,0-3-80 0,0 0-68 16,7 0-8-16,5 0-17 0,2-7-13 15,5 7-54-15,-6 0-110 0,0-11-118 16,0 11-45-16,0 0-8 0,0 0 1 16</inkml:trace>
  <inkml:trace contextRef="#ctx0" brushRef="#br0" timeOffset="1467.22">1517 1992 302 0,'-26'30'407'0,"13"-8"1"0,7 4 1 0,6-12-21 16,0 1-257-16,0-8-118 0,19-7-1 15,0 0-3-15,8 0-5 0,5-14-4 16,1-5 0-16,5 1 4 0,2-7 1 0,5 2-1 15,0-6 0-15,2 3-4 0,-9 1 0 16,2-1 0-16,-7 1-4 0,-8-1 0 16,-5 4-1-16,0 0-7 0,-8 4 12 15,-12 3-13-15,0 4 1 0,0 11 3 16,-6 0 0-16,-14 0 5 0,8 0 8 0,-15 3 5 16,7 12 4-16,-5 3 0 0,-1 9-13 15,0 1 12-15,0 9 5 0,-1 3-4 16,15 8-5-16,-8 4-8 0,14-1 0 15,6 0-4-15,-14 4-5 0,14-4 1 0,0-3-5 16,0-4 0-16,0-4-3 0,0-7 3 16,7-4 0-16,0-7 9 0,-7-3-5 15,6-16 1-15,-6-3-1 0,0 0 9 16,0-14-4-16,0 0 4 0,0-13 0 0,0-6 0 16,0 0-4-16,0-7 0 0,6 0-1 15,0-1 10-15,2 1-1 0,-2 0-4 16,7 3 4-16,0 4 0 0,6 8 1 15,1 6 3-15,0 12 1 0,-1 7 3 0,1 0 1 16,0 4 0-16,-1 10-4 0,-6 5 3 16,6 6-8-16,-13 5 0 0,2 2 1 15,-2 2-1-15,0 2 0 0,-6-3 0 16,0-4-4-16,0 1-4 0,0-5 8 16,0-3-8-16,-12-3 4 0,12-8 0 15,-14-4 0-15,14-7-4 0,-6 0 0 0,6-11-5 16,0 0 1-16,0-7 3 0,6-4-7 15,0-7-1-15,8-5-4 0,6 1 0 16,-7-3 0-16,13-1 4 0,-7-3-4 16,13 3 9-16,-6 4 8 0,7 1 8 0,-1 5 5 15,2 9 4-15,-9 0 0 0,8 11 4 16,-7 7 9-16,-6 0 0 0,0 7-5 16,-14 4-8-16,0 11-5 0,0 4-3 0,-6 7-9 15,0 3-4-15,-12 1-13 0,-2 3-13 16,-5 1-16-16,-1-5-5 0,-6 1 0 15,0-8 5-15,1-3 8 0,-1-8 4 16,-1-7 21-16,1-4 22 0,6-7 8 16,1 0 12-16,6 0 5 0,7-18 0 15,6 3 4-15,0 1-13 0,0-1 5 0,0 1-4 16,6-5-14-16,7 8 9 0,0 4-8 16,7 7 4-16,-1 0 4 0,1 0-13 15,0 3-8-15,6 5 0 0,-7 3-16 16,1 4-23-16,6-4-11 0,-7 0-43 15,1-4-106-15,6 0-134 0,-14-7-76 0,8 0 2 16,-7 0-4-16</inkml:trace>
  <inkml:trace contextRef="#ctx0" brushRef="#br0" timeOffset="1597.44">2488 2044 319 0,'6'-44'382'0,"-6"4"-12"16,6 3 5-16,8 4-59 0,-8 0-134 15,7 4-149-15,0 7-7 0,6-1-1 16,1 9-21-16,6 0-4 0,1-1-21 15,5 5-26-15,1-2-71 0,-1 1-177 0,1 0-97 16,-1-4-3-16,1 4-4 0</inkml:trace>
  <inkml:trace contextRef="#ctx0" brushRef="#br0" timeOffset="1804.16">2871 1352 190 0,'-19'-19'360'0,"0"5"18"0,6-1-12 15,-1 3-50-15,8 12-118 0,6 0-134 16,-14 0-9-16,14 0 4 0,0 12 9 0,0 6-1 16,0 7 1-16,0 9-8 0,0 2-10 15,0 9 5-15,0 2-29 0,-12 4-18 16,12 4-8-16,-13 4-17 0,0 0-34 16,6-1-29-16,-5 1-51 0,-2 0-157 0,-5-8-142 15,6-4-21-15,-7-6 19 0,7-12 9 16</inkml:trace>
  <inkml:trace contextRef="#ctx0" brushRef="#br0" timeOffset="1965.06">2611 1912 190 0,'13'-29'369'0,"-7"3"-4"0,2 4-12 0,4 7-24 16,1 8-80-16,0 7-135 0,0 0-46 16,7 4-5-16,-8 7-4 0,8 7-12 15,0 4-9-15,-7 4-8 0,7 3-30 0,-1 0 0 16,1 1-30-16,-1 2-29 0,0-2-132 15,1-4-223-15,0-8-20 0,-1 0-3 16,-5-7 10-16</inkml:trace>
  <inkml:trace contextRef="#ctx0" brushRef="#br0" timeOffset="2134.84">3048 1721 265 0,'6'-7'377'0,"7"7"6"0,6-11-55 15,1 11-29-15,-1 0-117 0,7 0-170 16,1 0-12-16,-1 0 0 0,6 0-51 16,-6 0-147-16,7 0-164 0,-7-11-8 15,0 11-8-15,1-11-11 0</inkml:trace>
  <inkml:trace contextRef="#ctx0" brushRef="#br0" timeOffset="2735.47">3301 1447 336 0,'0'4'394'0,"-12"3"6"0,12 11-55 16,0 0-62-16,0 15-119 0,0 0-117 15,0 8-1-15,6 3-11 0,0 7-6 16,8 1-12-16,-8 2-4 0,7 4-9 0,0 1 0 16,-6-3 9-16,5-1-9 0,-4-8 8 15,-2 1 1-15,0-13 0 0,1-8-5 16,-1-9 9-16,1-10-4 0,6-8-13 15,-7 0-4-15,8-22-30 0,-2-4-12 16,1-14-30-16,0-12-30 0,0-7-59 0,1-6-42 16,5-4 13-16,-6-5 38 0,6-2 97 15,1-2 26-15,0 1 20 0,-1 4 21 16,1 3 30-16,-8 8 63 0,8 4 47 16,-7 6-22-16,7 8-33 0,-7 8-76 0,0 6 8 15,-1 8 5-15,-4 4 3 0,4 10 10 16,-5 8-10-16,-7 0-3 0,0 8 4 15,0 3 4-15,0 10-8 0,-13 6-18 16,-1 5-7-16,-4 5-5 0,-2 3-9 16,0 1-12-16,-5 3 0 0,-2 0 4 0,-5 0-8 15,6-4-1-15,-1-4 1 0,8-3 8 16,-7-7 0-16,13-8 9 0,0-3 3 16,13-8 22-16,0-3-17 0,0-4 5 15,0 0-2-15,0 0-3 0,13-11 9 16,0 11 4-16,6-11-1 0,1 11 5 0,-1 0 9 15,1 0-22-15,0 4 21 0,6 3 1 16,-7 8-1-16,1 3 0 0,-8 8-12 16,2 3 0-16,-1 8-5 0,0-1-4 15,-6 9-8-15,-1 1 13 0,-6 2-5 16,6-4-4-16,-6 0 0 0,0-3-4 0,6-5 4 16,-6-3 4-16,0-4 0 0,0-6-8 15,0-9 4-15,0-6-13 0,0-8-8 16,0 0-8-16,0-11-10 0,0-4-15 15,8-11-56-15,4-3-114 0,-5-4-113 0,-1-4-38 16,8-7 11-16,-8 4 4 0</inkml:trace>
  <inkml:trace contextRef="#ctx0" brushRef="#br0" timeOffset="3088.28">3894 1399 273 0,'0'-22'340'0,"0"11"-13"0,7 11-3 16,-7 0-50-16,6 0-67 0,1 11-67 15,-7 11-90-15,6 7 1 0,0 8-17 0,2 11-9 16,-8 3-3-16,6 8-22 0,0 6 0 16,-6-2-5-16,6 6-3 0,-6-6-1 15,0 3 5-15,0-8-5 0,0-3 5 16,-12-4-4-16,12-7-5 0,-14-3 4 16,2-12 5-16,-1-3 0 0,-1-12 0 0,2-3-1 15,-8-11 1-15,7 0-4 0,-7-11 3 16,8-3-3-16,-8-5 4 0,14-6 4 15,-8-1 0-15,14-3 4 0,-13 0-4 16,13 3 8-16,0 0 5 0,0 4 4 16,7 4 4-16,-1 7 1 0,1 11-9 0,6 0 4 15,-1 4-5-15,2 10 9 0,-1 5 0 16,7 10-8-16,-8 4 4 0,2 3 0 16,-2 1-5-16,2 0-3 0,5-1-5 0,-5-2-4 15,-2-5-8-15,2 0-22 0,-8-7-12 16,7-7-30-16,0-8-59 0,6-7-123 15,-5 0-129-15,-2-11-25 0,2-4 1 16,5-10 5-16</inkml:trace>
  <inkml:trace contextRef="#ctx0" brushRef="#br0" timeOffset="4033.84">4480 1520 202 0,'0'0'373'0,"7"0"5"0,-7 0-16 16,6 0-84-16,1 0-105 0,-1-11-152 15,1 11-16-15,6-11-5 0,-7 4 8 16,8 0 4-16,-2 7 5 0,1-11 5 0,1 11 7 16,-2 0 1-16,2 0 4 0,-2 7 3 15,-5 4 6-15,6 7-5 0,-6 8 0 16,-1 6-25-16,-6 9 12 0,0 3-4 15,0 3-4-15,0 2 0 0,0 1-8 16,0 2-5-16,0-1 0 0,0-3 0 0,0-5-8 16,-6-2 8-16,6-4 1 0,0-8-1 15,0-7 0-15,0-4-4 0,0-11 0 16,0-7 0-16,0 0-4 0,0 0-5 16,0-18 5-16,0-4-9 0,6 0 5 15,0-3-1-15,2-4 1 0,-2-1 4 0,6-3 4 16,2 4 0-16,-1 3 4 0,0 1 4 15,0 2 5-15,7 5 0 0,-8 7 0 16,8 11-5-16,-1 0 1 0,-5 0 12 16,-2 11-9-16,2 3 1 0,-1 9-4 15,-1-1-5-15,-4 0 0 0,4 3 0 0,-6 1 1 16,1-4 3-16,0 0 1 0,-7-4-14 16,0-7 10-16,6 0-2 0,-6-11 2 15,0 0-1-15,0 0-4 0,7-11 0 16,-7-7-4-16,6-5-4 0,-6-5-1 0,6-5 1 15,8-4-1-15,-8 1 1 0,14-5-1 16,-7 4 1-16,7 1 3 0,-2 4 5 16,2 1 0-16,0 10 5 0,6 2-1 15,0 8 0-15,0 11 9 0,0 0-5 16,0 0 1-16,0 8-1 0,1 6-3 0,-2 4 7 16,-5 8-4-16,0 0-3 0,-1 3 3 15,-6 0-3-15,0 1-10 0,-7-1 5 16,-6 1 0-16,0-2 5 0,0-5 3 15,0-1-4-15,-6-4 5 0,6-4 4 16,-19-3-9-16,5-4 4 0,2-3-8 16,-2-4-4-16,-5 0-4 0,6-11-22 0,6-3-17 15,7-4-33-15,0-4-47 0,0-8-199 16,0 1-117-16,0-1-3 0,7 1 14 0,6-4 1 16</inkml:trace>
  <inkml:trace contextRef="#ctx0" brushRef="#br0" timeOffset="4735.72">5490 1505 144 0,'-7'4'402'0,"7"-4"14"0,0 0 13 0,0 0-71 16,7 0-96-16,6 0-160 0,6-11-30 15,1 11 0-15,6-14-13 0,7 3-17 16,-1 0-25-16,7-4-17 0,7 4-12 15,-1 0-26-15,1-4-26 0,-1 4-25 16,2 0-42-16,-9-3-123 0,1 3-168 0,-6 0-19 16,-7 0 12-16,0 3 15 0</inkml:trace>
  <inkml:trace contextRef="#ctx0" brushRef="#br0" timeOffset="5850.11">5881 1091 115 0,'-13'0'334'16,"13"4"-2"-16,0 0 8 0,0 4-7 0,13 6 5 16,-7 7-106-16,8 6-152 0,4 1-4 15,2 6-4-15,-7 6-12 0,7 8-5 16,-8 3-13-16,2 0 0 0,-1 8-12 16,-7 3-8-16,1 4-5 0,-7 0-5 15,0 0-3-15,0-8-5 0,0 1 4 16,0-7-8-16,-7-9 0 0,7-3-4 0,-13-6-4 15,13-9-1-15,-12-11-12 0,12-9-4 16,-8-5-5-16,8 0 0 0,0-19-4 16,0-6 5-16,-12-5-6 0,12-6 10 15,0-1 0-15,-14 1 8 0,14-1 8 16,-12 0 9-16,-1 1 0 0,6 3 0 0,-6 3 5 16,1 8-1-16,-2 8 4 0,1-1-3 15,7 15 3-15,-8 0-4 0,14 0-4 16,0 0 0-16,0 0 0 0,0 4-4 0,0-1-9 15,14-3-12-15,5 0-9 0,7-7-13 16,0-4 1-16,13-4-1 0,0-7 1 16,1-4-1-16,5-6 9 0,7-1 13 15,-7-7 12-15,8-2 9 0,-8-1 12 16,1-1 9-16,-7 1 5 0,1 2 3 0,-2 8 9 16,-11 4 0-16,5 7 4 0,-6 7 0 15,-7 15 4-15,1 0-4 0,-1 0-4 16,-5 15-4-16,-2 14-1 0,-5 4-12 15,0 10 0-15,-7 6-4 0,0 2-13 16,0 8 4-16,0-1-4 0,0 0 4 0,0-2-4 16,0 2 0-16,-7-6 0 0,-6-8 4 15,7-8-8-15,-8-7-4 0,-5-7 3 16,6-6-3-16,-6-9 0 0,-1-7-1 16,0 0 1-16,-5 0 8 0,5-19-9 0,-6 4 18 15,-7-3 8-15,7-4 4 0,-7 0 9 16,7 4-5-16,0 0 1 0,1 7 3 15,-2 11 1-15,8-8 0 0,0 8-18 16,-1 4-4-16,6 4-3 0,8 6-1 16,6 4-8-16,0 4 4 0,0 4 0 0,0 3-8 15,0-3-1-15,6 0 1 0,1-5-1 16,6-2 1-16,1-8-1 0,5-11 1 16,0 0 3-16,0 0 1 0,8-15 0 0,-1-3-1 15,-6-4 1-15,6-3 0 16,-1-2 4-16,1 2-4 0,1-5-1 0,-8 5 5 15,0 0 0-15,1 2-3 0,-7 1-2 16,0 4 5-16,0 3-8 0,1 1-5 16,-8 3-8-16,7 3 0 0,-6 1-5 15,5-4-8-15,-5-4 0 0,6 5 5 0,0-9 8 16,7 1 4-16,-1-1 12 0,1-3-3 16,6-3 12-16,0 3 5 0,7-5 12 15,-7 2 5-15,6 3 3 0,1 1 1 16,-1 2-5-16,1 5 5 0,-1 3 8 0,1 11 0 15,-7-11 0-15,0 11-4 0,-1 3 0 16,2 5-4-16,-7 3-5 0,-8 3 1 16,2 8-13-16,-8 8-10 0,-6-1-3 0,0 8-3 15,0-1-2-15,-6 8-7 0,-8-3-1 16,-5 2 0-16,-1 1 0 0,0 0-8 16,-5-7-5-16,5 3-3 0,-6-7-1 15,0-4-4-15,7-6-21 0,-7-9-8 16,6-3-5-16,1-11 0 0,5 0 9 15,-5 0 21-15,6-7 8 0,7-4 5 0,-8 0 16 16,14-1 22-16,-6-2 21 0,6 7 12 16,0 7 9-16,0 0 5 0,0 0-10 15,13 0 14-15,-6 3 12 0,12 12 1 16,0 7 3-16,8 7-4 0,-1 4-29 16,6 0 13-16,1 8 4 0,6-2-22 0,-1 2-25 15,2-1-17-15,-1-3-17 0,0-4-30 16,1-7-34-16,-8-1-41 0,1-10-27 15,-1-4-173-15,-13-8-181 0,1-3 6 0,0 0 9 16,-14-14 23-16</inkml:trace>
  <inkml:trace contextRef="#ctx0" brushRef="#br0" timeOffset="6248.98">7268 1069 336 0,'26'-18'361'0,"0"4"-38"16,0-1-12-16,7 8-45 0,-1 7-93 15,1-8-97-15,-7 8-17 0,7 0-8 0,-1 5 0 16,1 1 0-16,-7 6-5 0,-1 2-4 15,-5 4-20-15,0 4-22 0,-14 4 0 16,-6 3-30-16,0 4-8 0,0 0-12 0,-20 4-19 16,8 3 6-16,-15 0 8 15,1 4 13-15,-6-3 21 0,-7-1 25 0,0 4 17 16,-7-8 13-16,7 1 17 0,0-7 8 16,6-1-4-16,0-7-12 0,8-4-14 15,-1-3-12-15,6-5-9 0,7-2-3 0,13-8-5 16,-7 0-9-16,7 0-12 15,0-11-8-15,7 4-6 0,0-4-11 0,-1-4-9 16,8 4-64-16,-2-7-117 0,-5 3-101 16,-1 1-8-16,8-2-33 0,-8 2 14 15</inkml:trace>
  <inkml:trace contextRef="#ctx0" brushRef="#br0" timeOffset="6915.44">7300 1491 223 0,'0'-7'344'0,"7"-4"8"0,-1 3-36 15,1-3-38-15,6-4-75 0,7 4-102 16,-1-7-89-16,1 0-7 0,6-4 3 15,0 4-4-15,6-8-8 0,1 4-4 0,-7-4-9 16,7 5-8-16,-7-5-1 0,-1 4-8 16,-5 0-16-16,0-1-5 0,-14 5-4 15,7-4 0-15,-13 5 12 0,0-6 14 16,0 4 16-16,-13 1 4 0,0 1 18 0,-6-6 15 16,-1 1 26-16,-6 4 10 0,-1-4 7 15,2 0 4-15,-1 4-7 0,0-1-6 16,0 4-3-16,-1 4-9 0,8 0 0 15,6 11-8-15,0 0 4 0,0 0-8 16,13 0 4-16,-7 11-5 0,7 8 14 0,0 7 3 16,7 7 5-16,0 7 4 0,6 4 5 15,-1 7-18-15,2 8 0 0,-2 3 0 16,8 4 1-16,-7 4-1 0,7 3-8 16,-8 4 0-16,2 0-8 0,5 3-1 15,-6 1-8-15,0-1 5 0,-7 2-10 0,8-2-7 16,-8-3-5-16,1-1-13 0,0-2-4 15,-7-5-13-15,6-6-4 0,-6-5-17 16,0-3 0-16,0-7-4 0,0-8-13 0,-13-11-4 16,13-7 13-16,-13-11-5 0,13-11 10 15,-20 0 3-15,7-11 9 0,7-11 3 16,-7-3 5-16,0-12 18 0,7-2 19 16,-8-6 2-16,1 1-5 0,7-3 21 15,6-1 4-15,-20 0 5 0,20 4 4 0,-6 4-4 16,6 3-1-16,-14 4-4 0,14 8-3 15,0 2-1-15,0 5-8 0,0 4-5 16,7 3 1-16,6 0-1 0,0 0-3 16,7 0-2-16,0-4 6 0,5 4-5 15,1-3 0-15,7 3 5 0,-1 0-9 0,-6 3 0 16,7 8 0-16,-7 0 0 0,-6 0 0 16,-8 0-4-16,2 12-9 0,-14 6 4 15,0 7-3-15,0 8 4 0,-26 0 16 16,6 8 13-16,1-1 4 0,-7-4 5 0,0 4-9 15,-7-3 13-15,7-4 0 0,6 0 4 16,1-7-8-16,-1-5-9 0,14-10-17 16,6-3-4-16,0-8-8 0,6 0-13 15,7-11 3-15,13-7-41 0,0-1-38 16,7-6-111-16,-1-1-202 0,8-7-36 0,-1 4-4 16,6-8 5-16</inkml:trace>
  <inkml:trace contextRef="#ctx0" brushRef="#br0" timeOffset="7088.11">8173 1462 211 0,'0'0'364'0,"0"0"-3"16,0 0-16-16,7 0-147 0,-7 0-198 15,6 0-118-15,-6 0-248 0,7 3-12 16,-7-3 1-16</inkml:trace>
  <inkml:trace contextRef="#ctx0" brushRef="#br0" timeOffset="7249.11">8199 1725 223 0,'6'26'482'0,"1"-4"6"0,-7-4 1 16,7 0-3-16,-1-2-41 0,0-2-377 15,2-3-43-15,4 3-25 0,-5-2-25 16,-1-1-47-16,1-4-86 0,6 0-282 16,-7 1-50-16,8-5 2 0,-2-3 5 0,-5 3 1 15</inkml:trace>
  <inkml:trace contextRef="#ctx0" brushRef="#br0" timeOffset="8482.7">1699 3300 102 0,'-6'-7'381'0,"-7"0"18"0,6-1-4 0,-6 1 1 15,7 0-168-15,-8-1-202 0,2 8-9 16,6-14 3-16,-8 3-7 0,8 4-4 15,6-1-5-15,-13 1 0 0,13-1 5 16,0 1 3-16,6 7 1 0,7-14 4 0,7 14 8 16,-1-14 5-16,14 5 4 0,0-2 4 15,12 4 9-15,14-4-1 0,-1 0-3 16,14 4-1-16,6-4 0 0,13 0-3 16,1 4 3-16,11 7-4 0,1-15 0 15,20 15-8-15,0-7-5 0,7 7 10 0,5 0-10 16,8 0 0-16,-2 0-3 0,2 0-10 15,12 3 1-15,0-3 4 0,8 4 0 16,-1-4 4-16,-1 4 13 0,1-4-9 0,6 0 10 16,-6 0 7-16,-1 0 5 0,2 0 13 15,-1-11-5-15,-1 11 4 0,-6-15-3 16,2 4-9-16,-10-3-9 0,2-1-4 16,0-4-4-16,-12-3-5 0,-2 0-16 15,-6 1 0-15,-6-1-5 0,-7-4-4 16,-13 0-4-16,-5 4-22 0,-8 0-16 0,-7 0-44 15,-12 4-63-15,-13 0-157 0,-14 2-245 16,-13 6-16-16,-19-1 3 0,-6 4 5 16,-7 7 19-16</inkml:trace>
  <inkml:trace contextRef="#ctx0" brushRef="#br0" timeOffset="28300.46">3731 3916 248 0,'-12'3'411'0,"-8"5"1"0,0-1 17 16,1 1-61-16,-7-1-199 15,-1 0-102-15,1-3 1 0,0 3-8 0,1-3-14 16,-1 4-4-16,-1-5-8 0,8 0-17 15,0 1-4-15,-1 0 0 0,7 3-9 16,6-3 0-16,7-4-4 0,0 3 0 0,0 1-4 16,0-1 4-16,7 1 0 15,6 0 0-15,-1 0 8 0,8 0-8 0,0-4 0 16,-1 4-4-16,7-4 4 0,0 0 4 16,1 0 1-16,-1 0-10 0,6-8 10 15,1 8-5-15,-1-15-5 0,1 4 5 0,-7 0 0 16,7-7 5-16,-1 3-5 0,1 1-9 15,-1-5 9-15,-6 5 4 0,7-1-8 16,-13 5 4-16,5 10-4 0,-5-9 0 16,0 9 4-16,-8 0-5 0,2 12 10 15,-8 6-1-15,-6 11-8 0,0 8-1 16,0 10 1-16,0 12-9 0,-6 7-17 0,6 7-16 16,-14 4-51-16,2 8-166 0,12-1-189 15,-14 4-10-15,8-4 4 0,6-4 6 16</inkml:trace>
  <inkml:trace contextRef="#ctx0" brushRef="#br0" timeOffset="30904.38">5621 3773 362 0,'6'7'385'16,"0"4"-2"-16,-6 8-59 0,0 6-139 15,0 12-134-15,0 3-30 0,0 12 0 16,0-2 9-16,-12 5 12 0,12 1 9 0,6 3 8 15,-6-5 4-15,6-3-3 16,7 1 3-16,0-8-4 0,6-8-4 0,7-10-17 16,1-11-16-16,5-8-10 0,7-7-12 15,1 0-12-15,5-17-18 0,1-6-34 16,5-3-101-16,-4-7-248 0,-2 0-38 0,-6-8 5 16,0 6 10-16</inkml:trace>
  <inkml:trace contextRef="#ctx0" brushRef="#br0" timeOffset="31055.24">6148 3864 240 0,'-20'0'444'0,"-6"0"23"0,7 4 1 15,-1 15 5-15,0 6-245 0,1 8-160 16,6 7-9-16,-6 9-20 0,5 5-31 0,2 4-8 16,12 5-60-16,-8 3-206 15,8 4-199-15,0-1-16 0,0 4-6 0,0-7 0 16</inkml:trace>
  <inkml:trace contextRef="#ctx0" brushRef="#br0" timeOffset="31669.22">7483 3949 408 0,'0'0'436'0,"0"0"-3"0,0 0-3 15,0-15-24-15,0 4-389 0,0-7-17 16,6-3-4-16,0-2-9 0,2-6 4 0,-8-1-3 16,0 1-10-16,0-4 6 0,0 4-6 15,-8-1 10-15,8 1 7 0,-19 0 5 16,6 2 17-16,0 6 9 0,-7 3-9 0,-6 0 12 15,1 10 13-15,-1 8 5 0,0 0-8 16,-1 0-6-16,7 12-3 0,2 9-13 16,4 5-4-16,14 11-1 0,-13 3 5 15,13 7-13-15,7 5 1 0,-1 3-5 16,14 8 4-16,0-5 0 0,5 7 0 0,8-3 1 16,0 1 3-16,-1-4-4 0,1-4-4 15,-1-1 0-15,-13-2-8 0,1-5-1 16,-7-3-3-16,-13-3-1 0,0-5-4 15,0-3 4-15,-19-4 5 0,-7 1 8 16,-7-12 16-16,-13 1 36 0,1-5 19 16,-1-3 1-16,-5-7 5 0,4-4-5 0,2 0-4 15,6-7-25-15,13-8-31 0,6-11-12 16,20-2-29-16,0-10-73 0,0-6-98 16,13-7-214-16,13-4-98 0,7-7-1 15,13-1 9-15,6-6 14 0</inkml:trace>
  <inkml:trace contextRef="#ctx0" brushRef="#br0" timeOffset="33202.21">8922 3557 190 0,'0'-7'402'0,"0"7"10"15,-7 0-4-15,7 0-28 0,0 0-224 16,7 0-143-16,0 0-1 0,-1 0-4 15,8 0-3-15,-2 0 3 0,1 3 1 16,0 5-5-16,6-5 4 0,1 8 1 16,0 1-1-16,-1-3 5 0,1 7-8 0,0-1-5 15,-8 3-5-15,1 0-8 0,-6 4-12 16,-7 4-9-16,0 0 5 0,0 3-1 16,-13 0 9-16,6-3 0 0,-13 3 21 15,8-4 21-15,-8 5 13 0,1-8 8 0,-1 0 13 16,0 0 4-16,8-8 1 0,5 1-6 15,7-8 1-15,0 0-12 0,0-3-13 16,7-4-5-16,13 4 0 0,-2 0-20 16,2-4 12-16,7 0 8 0,5 4 9 15,-6 0 0-15,0-1-4 0,7 4-1 0,-14 4 1 16,1 3 0-16,-8 2 0 0,2 2-5 16,-14 4-21-16,0 3-4 0,0 1-21 15,-7 3-22-15,-6 1-20 0,1-1-44 16,-2-4-91-16,-5 0-255 0,-1 2-28 0,-6-5-2 15,6-7 9-15</inkml:trace>
  <inkml:trace contextRef="#ctx0" brushRef="#br0" timeOffset="34849.41">10440 3590 257 0,'0'15'385'16,"0"3"14"-16,0 4-20 0,0 0-67 16,0 7-139-16,0 0-143 0,0 5-9 0,-7 2-13 15,7 1-8-15,0 3 0 0,-13 0-8 16,13 1-21-16,-13-5-13 0,13 5-14 15,-6-2-32-15,6-2-98 0,-20-4-121 16,20 1-93-16,-13-9 1 0,13-3 15 16</inkml:trace>
  <inkml:trace contextRef="#ctx0" brushRef="#br0" timeOffset="35168.04">10785 3703 106 0,'19'-7'419'16,"-6"7"-4"-16,1 0-15 0,-8 0-41 15,0 7-97-15,-6 4-148 0,7 9-59 0,-7-3-13 16,7 5-8-16,-7-4-17 0,6 4 0 16,0-3-8-16,7-5-9 0,1 1 0 15,5-8 0-15,0-3 0 0,14-4-5 16,-7 0 1-16,7-8 8 0,5-6 4 0,2-4-8 15,-7-4 0-15,6-8-3 0,-1-2 15 16,-5-2 1-16,-7 1 4 0,0-3 8 16,-6 3-13-16,-7-4 1 0,-7 8-4 15,0 0-1-15,-6 3-3 0,0 4-5 16,-18 8-18-16,4-2-15 0,-5 5-35 16,-7 11-80-16,0 0-199 0,-7 0-108 0,1 0 0 15,5 0 11-15</inkml:trace>
  <inkml:trace contextRef="#ctx0" brushRef="#br0" timeOffset="37339.91">12764 3351 302 0,'7'-14'453'0,"0"3"6"0,-1 4 17 16,-6 7-45-16,6-11-134 0,2 11-157 16,-8 8 0-16,0 6-13 0,0 7-8 15,0 9-8-15,0 14-22 0,-8 7-59 0,8 12-30 16,-19 10-47-16,12 15-115 0,1 11-334 15,-7 3-63-15,0 8-11 0,0 4-2 16,0 3 2-16</inkml:trace>
  <inkml:trace contextRef="#ctx0" brushRef="#br0" timeOffset="39483.25">5796 5575 135 0,'-7'4'440'16,"7"3"5"-16,-12-3-7 0,12 0 1 16,0 0-190-16,0-2-198 0,0 3-12 15,0-5-10-15,0 0-8 0,12 0-4 0,-5 0 0 16,6-7 0-16,0 7 9 0,7-8-5 16,6 8-4-16,-1 0 4 0,1-11-4 15,1 11-5-15,5 0 6 0,1-11-6 16,-1 11-3-16,1 0-5 0,-1-11 0 0,1 11 1 15,-1-10-5-15,2 10 0 0,-2-12 0 16,1 1 0-16,-8 4-5 0,8-5 5 16,-7 6 5-16,6-5-5 0,-12 3 8 15,6-2 4-15,-6 2 6 0,-1 8-1 16,-5-12 0-16,-8 12 4 0,7 0 9 0,-13 0 8 16,0 9 0-16,0 5 0 0,0 8 0 15,-19 4-8-15,11 10 4 0,-11 5-4 16,6 10-13-16,-6 7-17 0,-1 5-9 0,0 10-41 15,-5 7-52-15,5 8-140 16,0 4-267-16,1 0-10 0,-1-1-7 16,8-3 6-16</inkml:trace>
  <inkml:trace contextRef="#ctx0" brushRef="#br0" timeOffset="39889.71">5763 6715 432 0,'6'0'445'0,"2"-11"2"0,-8 11-5 0,0 0-108 15,0 3-224-15,0 5-68 0,-14 6-12 16,2 9-17-16,-8 2-9 0,0 8-4 16,-5 4 0-16,-2 11-30 0,-5 3-33 15,-1 4-85-15,-6 3-233 0,0 8-61 0,0-3-8 16,0-1 5-16</inkml:trace>
  <inkml:trace contextRef="#ctx0" brushRef="#br0" timeOffset="40251.43">4532 7301 148 0,'-6'11'414'0,"-7"7"2"0,0 4 1 0,0 8-12 16,0 6-185-16,0 4-178 0,-1 5 0 16,2-2-16-16,-1 5-5 0,0-1-4 0,13 1 4 15,-7-8-4-15,7 5-13 0,0-9-4 16,7-3-8-16,6-11-5 0,6-7-17 15,7-12 5-15,7-3-17 0,-1 0-5 16,14-22-21-16,-7 0-21 0,14-3-46 16,-8-4-114-16,1-4-138 0,-1-4-21 0,1 0 6 15</inkml:trace>
  <inkml:trace contextRef="#ctx0" brushRef="#br0" timeOffset="40404.74">5021 7304 65 0,'-13'-14'422'0,"0"-1"6"0,0 4 10 15,-7 11-38-15,8 0-95 0,-2 0-195 16,-5 8-38-16,5 10-13 0,-4 12-8 16,-2 9-13-16,0 13-17 0,7 3-21 0,-7 11-4 15,1 8-30-15,12 2-29 0,-6 5-102 16,13-1-284-16,-6-3-10 0,6-7-8 16,0-8 1-16</inkml:trace>
  <inkml:trace contextRef="#ctx0" brushRef="#br0" timeOffset="40856.97">6311 6554 319 0,'19'-11'457'0,"7"-8"15"0,6 5 8 16,2-1 11-16,-2 1-301 15,1-1-88-15,5 3-17 0,1 8-13 0,-6 4 4 16,6 0-29-16,-6 0-17 0,0 0-30 15,-1 9-8-15,7 5-48 0,-7 4-67 16,1 8-140-16,-1 3-228 0,1 4-15 0,-7 0-12 16,0 4 15-16</inkml:trace>
  <inkml:trace contextRef="#ctx0" brushRef="#br0" timeOffset="41349.49">7489 7036 156 0,'26'0'377'0,"7"5"-3"0,-7-5 0 0,-6 7-134 16,-1 1-105-16,-6-1-131 0,0 4 5 15,0-4 8-15,0 4 4 0,-7-3 8 16,8-5 10-16,-1 1-2 0,-1-4 2 0,2 0 3 16,5 0 0-16,-6-15-4 0,6 1-13 15,1-5 1-15,0-4-9 0,-1-5-8 16,-5-5-1-16,-2-4-4 0,2-3 1 0,-14 0 7 15,0-4 5-15,0 0 4 0,0 0 5 16,-14 0 11-16,-5 3 10 0,-1 6 8 16,-6 4 4-16,-6 6 1 0,-1 3-5 15,-6 11 0-15,0 11-4 0,6 0-9 16,-6 0-4-16,13 0-16 0,0 18-5 0,7 4-4 16,5 11-5-16,14 4-4 0,0 7-4 15,0 3 9-15,0 5-9 0,14-1 4 16,5 4-4-16,1 0 4 0,6 0-4 15,0 0-4-15,-7 0 8 0,1 0 1 0,0 3-5 16,-14-3-5-16,0 5 10 0,-6-10-10 16,0 5 1-16,-12-7 8 0,-8-1 1 15,0-2 11-15,-5-1-3 0,-9-8 4 16,-4-3 0-16,-1-7-4 0,-7-8 4 16,1-8-4-16,6-6-5 0,-1-4 0 0,7 0-8 15,8-21-3-15,5-1-19 0,20-8-20 16,0-10-18-16,0-4-37 0,7-4-52 15,13-3-194-15,6-8-160 0,6 5-3 0,13-5 10 16,1 0 15-16</inkml:trace>
  <inkml:trace contextRef="#ctx0" brushRef="#br0" timeOffset="47666.18">4076 8363 165 0,'7'-14'431'0,"-7"7"14"0,0 7 10 15,0-16 1-15,0 16-172 0,0 0-217 16,-13 0-3-16,7 8 0 0,-7 7-18 0,-7 7-8 16,0 3-8-16,1 12-17 15,-7 4-13-15,0 10 0 0,-7 0-26 0,1 8-16 16,6 3-30-16,-7-3-30 0,1 6-59 16,-1-3-190-16,1-3-122 0,-1-4 11 15,1-3 5-15</inkml:trace>
  <inkml:trace contextRef="#ctx0" brushRef="#br0" timeOffset="48131.98">3106 9188 68 0,'-6'0'402'0,"-8"4"10"0,2-4-4 0,12 3-54 16,-14-3-76-16,14 0-146 0,-12 4-77 16,12-4-13-16,0 0 0 0,0 3 9 15,6 1-9-15,0 0-3 0,1-4 3 16,6 3 5-16,7 1-14 0,-7 3 1 0,6 1-8 16,0-1-5-16,1 4-21 0,0 0 0 15,-1 7-13-15,-5-3-8 0,-2 7-17 16,-5 4-9-16,0 3 1 0,-7 0-1 0,0 0 5 15,0 2 8-15,-14 1 13 16,8-3 12-16,-8 0 5 0,2 1 17 0,-1-9 8 16,6 6 8-16,7-10 1 0,-13 1 4 15,13-6-9-15,0-1 1 0,7-4 8 16,-1-3-5-16,14-1 10 0,-8-3-2 16,15 5 15-16,-8-2 20 0,1 0 0 0,6 1 0 15,-7 3 5-15,-6 8-18 0,1 0 1 16,-8 3-9-16,0 4-5 0,-6 4-24 15,0-1-22-15,-12 5-9 0,-2-1-16 16,1 0-18-16,-6 1-29 0,0-1-26 0,-1-4-46 16,-6-6-107-16,7-1-240 0,-1-10-32 15,0-8 5-15,1 0 10 0</inkml:trace>
  <inkml:trace contextRef="#ctx0" brushRef="#br0" timeOffset="48567.2">4800 8308 328 0,'-14'4'491'15,"14"0"-8"-15,0 4 7 0,0-1-4 16,0 0-151-16,7 4-280 0,0-1-47 16,-1 5-8-16,6 0-25 0,2 0-30 0,6 3-38 15,-1-3-35-15,1 6-104 0,-1 2-204 16,7-1-49-16,0 3-11 0,-6 4 35 15</inkml:trace>
  <inkml:trace contextRef="#ctx0" brushRef="#br0" timeOffset="48783.48">5138 8920 165 0,'-6'-7'284'0,"6"7"-36"0,-14-11-38 0,14 11 8 16,-12 0-7-16,12 0 8 0,-14 0-8 15,14 8-46-15,-12 6-72 0,12 4-4 16,-13 4-17-16,13 7-13 0,-14 8-17 16,14 7-12-16,-12 4-26 0,12 6-4 0,-8 9-25 15,8-1-38-15,0 1-52 0,0 2-151 16,0-6-173-16,0 0-11 0,0-5-4 16,0-6 18-16</inkml:trace>
  <inkml:trace contextRef="#ctx0" brushRef="#br0" timeOffset="49031.33">5197 9550 240 0,'13'-18'419'0,"6"7"14"15,0 0-21-15,1 11-57 0,6 0-131 0,-6 0-148 16,-1 3 5-16,8 5-26 0,-8-1-5 16,8 1-11-16,-8-1-14 0,7 0-3 15,-6-7-6-15,5 0-12 0,1 0 1 0,-6-14-5 16,0-1-9-16,-8-3 13 0,1-4 1 15,1-4-5-15,-8-3 0 0,-6-1 0 16,0 1 0-16,0 0 8 0,0-1-3 16,-20 9-5-16,7-1 0 0,-13 7-5 15,0 8-12-15,-6 7-8 0,-1 0-30 0,1 0-43 16,-1 0-126-16,1 0-236 0,5 0-4 16,1 7 2-16,0 0 5 0</inkml:trace>
  <inkml:trace contextRef="#ctx0" brushRef="#br0" timeOffset="49649.51">7359 7960 10 0,'13'0'469'0,"-6"-7"1"0,6 7 5 0,-1-7 2 15,-5 7 14-15,0 0-351 0,-1 0-76 16,-6 0-18-16,0 0-12 0,0 11 1 16,0 3-18-16,-13 5-17 0,6 6-9 0,-5 5-34 15,-1 10-54-15,-7 4-85 16,7 3-234-16,-6 9-86 0,-1-5 1 16,7 8-2-16</inkml:trace>
  <inkml:trace contextRef="#ctx0" brushRef="#br0" timeOffset="49948.18">7203 8924 349 0,'0'3'457'0,"0"-3"18"0,0 4 19 15,0 7-8-15,6 4-249 0,-6 7-135 16,6 11-13-16,-6 7-12 0,8 19-13 16,-8 14-31-16,0 8-33 0,6 10-21 15,-6 13-68-15,13 5-149 0,-7 8-270 0,1 11-16 16,6 0-2-16,-1 1 6 0</inkml:trace>
  <inkml:trace contextRef="#ctx0" brushRef="#br0" timeOffset="51732.83">7652 7100 328 0,'0'0'339'0,"0"3"-15"15,0-3-30-15,7 0-41 0,-7 0-55 16,0 0-113-16,0 0-51 0,0 0-1 15,0 0-3-15,0 0-4 0,0 0 3 0,0 0 13 16,0 0 1-16,0 0-1 0,-14 0 9 16,14 0 0-16,-12 0 8 0,12 0 5 15,-14 0 3-15,8 0 5 0,-7 0-13 16,0 7 5-16,0 1-9 0,-1-1-8 16,2 8-8-16,-1-1-14 0,-7 6 0 0,8 1-8 15,-8 1-12-15,0 7-5 0,1 0-5 16,-1 0-7-16,7 5-18 0,-6-5-21 15,-1 4-42-15,7 0-94 0,0-4-313 16,0 0-2-16,0-3 6 0,0-8 4 0</inkml:trace>
  <inkml:trace contextRef="#ctx0" brushRef="#br0" timeOffset="53190.3">5372 9144 311 0,'0'-7'289'0,"0"7"-37"16,0 0-29-16,0 0-21 0,-12 0-25 16,12 0-25-16,0 3-42 0,-13 4-43 0,13 1-25 15,-14 2 5-15,14 1-1 0,-12 1 5 16,5 2-9-16,-6 5 1 0,0-1-5 15,6 4-4-15,-6 0-5 0,7 8-4 0,-8-1 1 16,14-4-9-16,-12 4-8 16,12 1-1-16,0-1-4 0,0-3 1 0,0-1-2 15,0-3-3-15,0 0 0 0,6 0 5 16,0-7-5-16,8-1 0 0,-1-3 4 16,6-3 4-16,1 0 1 0,6-8-5 15,-6 0 0-15,12 0 1 0,-6 0-1 0,0-11 0 16,7 0 0-16,-7-1 5 0,0-2-9 15,7-1 0-15,-8-3 0 0,1-4 4 16,-6 0 5-16,0-3-1 0,-7-2-4 16,7 2 0-16,-14-1-4 0,0 1 0 15,-6-1 4-15,0-1 1 0,0 2-1 0,0 4-8 16,-12 2-5-16,-2 1 1 0,1 3-9 16,0 4-8-16,-6 4-17 0,-7 7-27 15,6 0-36-15,-6 0-119 0,0 0-177 0,-7 0-41 16,8 4 1-16,-2 3 13 15</inkml:trace>
  <inkml:trace contextRef="#ctx0" brushRef="#br0" timeOffset="54101.08">5008 8785 65 0,'0'0'317'16,"0"0"-10"-16,0-8-22 0,0 8-16 15,7 0-42-15,-7 0-58 0,0 0-63 16,0 0-64-16,0 0-4 0,6 0 5 0,-6 4 7 16,6 3-12-16,-6 0 4 0,0 8 1 15,6 4 8-15,-6 3 0 0,8 3 3 16,-8 5 1-16,6 6-4 0,0 9 0 15,-6 2-8-15,7 8 7 0,0 7 6 16,-1 0-10-16,1 8-3 0,-1 0-9 0,0 6-5 16,-6-2-8-16,7 3 5 0,0-4-5 15,-1 0-8-15,0 1 4 0,1-5 0 16,0-3-4-16,-1-4-1 0,-6-7 1 16,7-3 0-16,-7-5 0 0,0-6-5 0,6-5-3 15,-6-7-5-15,0 1-5 0,0-12-20 16,0 1-18-16,0-8-29 0,-13-4-30 15,13-7-47-15,-6 0-159 0,6-12-196 16,-14 1 7-16,14-7 1 0,-19 0 19 0</inkml:trace>
  <inkml:trace contextRef="#ctx0" brushRef="#br0" timeOffset="54932.66">5490 9140 35 0,'0'0'373'16,"0"0"-34"-16,0 0-24 0,-13 0-50 15,-1 4-41-15,8 3-76 0,-7 4-55 0,-6 3-43 16,6 9 5-16,-1 2 0 16,-5 5 4-16,6-1 5 0,0 7-9 0,0 5-5 15,0-1-11-15,7 0 3 0,6 5-8 16,0-5-9-16,0 0-8 0,0-4-9 16,0 1-8-16,12-7 0 0,2-5-4 15,5-7 0-15,7-7 0 0,0-7-1 0,0-4-3 16,1 0 0-16,5-15-1 0,1 1 1 15,-1-4 4-15,1-8-1 0,-7-7-3 16,0 0-1-16,-1-7 1 0,-5-1-1 16,-7 1 1-16,0 3 0 0,-13-3-5 15,7 4 0-15,-7 2-4 0,0 9 4 0,-13-1-4 16,-1 8-3-16,2 3-6 0,-8 4-21 16,1 11-37-16,-7 0-132 0,6 0-206 15,-6 0-2-15,7 0 4 0,-7 8 5 0</inkml:trace>
  <inkml:trace contextRef="#ctx0" brushRef="#br0" timeOffset="56105.41">3106 9894 290 0,'0'5'399'0,"7"-2"-17"0,-7 1-46 15,0-4-61-15,0 4-77 0,0-4-109 16,0 0-34-16,0 0-12 0,6 0-23 0,-6 0-20 15,6 0-8-15,1-16-30 0,6 16-118 16,1-10-267-16,5-1-6 0,0 0 1 16,0 0 0-16</inkml:trace>
  <inkml:trace contextRef="#ctx0" brushRef="#br0" timeOffset="56443.18">5256 9722 412 0,'12'0'423'16,"1"0"10"-16,-6 0-15 0,6 0-72 0,-7 0-337 15,1 0-9-15,0-7-119 0,-7 7-252 16,0-10-55-16,0 10-2 0,0-12 4 15</inkml:trace>
  <inkml:trace contextRef="#ctx0" brushRef="#br0" timeOffset="57333.91">3145 10034 319 0,'0'3'390'0,"0"0"1"0,0 6-50 16,0-6-75-16,0 5-114 0,0-1-97 16,-13 0-13-16,13 1-8 0,0-1 0 0,0 0 4 15,7 4 0-15,-1-3-29 16,0 2 20-16,2 1-8 0,-2 0-12 0,7-3-9 15,-7 3-13-15,7-4-4 0,0-2-4 16,1-2-4-16,-2 0-5 0,2-3 26 16,-2 0-22-16,1 0 18 0,1 0-1 0,-2 0 9 15,2 0 13-15,-2-6 9 0,1 6 3 16,1 0 4-16,-2-9 1 0,2 9-9 16,-1 0 0-16,0 0-8 0,0 0 0 15,-1 0-9-15,2 0-4 0,-1 0-4 16,6 0-26-16,1 0-38 0,-1 0-88 0,1 0-207 15,-1 0-76-15,7-7 7 0,-6 7 4 16</inkml:trace>
  <inkml:trace contextRef="#ctx0" brushRef="#br0" timeOffset="58080.61">4995 10031 118 0,'0'0'390'16,"0"0"-4"-16,0 0-24 0,0 0-46 16,0 0-50-16,6 0-131 0,1 3-71 0,0 3-1 15,-1 3-4-15,6-2-12 0,-4 0-9 16,4 4-8-16,2-3-1 0,-8-1-12 16,7-3-4-16,7 3-5 0,-8-3-4 15,2-4-4-15,5 0-8 0,-6 0-1 0,0 0-3 16,1-8-1-16,5 8-8 0,-6-14 8 15,0 6 1-15,-1 1 4 0,2 7 3 16,-1-11 13-16,0 11 5 0,0-10-4 16,0 10 3-16,0 0 18 0,7 0-21 15,-7 0-1-15,6 0 4 0,0 3-7 0,1 0-5 16,0 1-5-16,-1 0-7 0,1-4 4 16,-1 3-14-16,1-3-16 0,0 0 9 15,-1 0-5-15,-6 0-25 0,0 0-14 16,0-11-33-16,0 11-96 0,1-6-190 15,-8 6-33-15,0-12 5 0,0 12 10 0</inkml:trace>
  <inkml:trace contextRef="#ctx0" brushRef="#br0" timeOffset="58915.65">2774 10060 161 0,'-13'-8'389'0,"13"8"10"16,-13-12-33-16,13 12-62 0,-13-9-106 15,13 9-114-15,0 0-16 0,0 0 17 16,0 0 7-16,0 0 6 0,0 6-1 0,0 6 9 15,13 2-4-15,-7 1 0 16,14 7-17-16,-8 3-13 0,8 1-21 0,7 1-8 16,-1 1-18-16,0 1-12 0,0 1-4 15,7-1-9-15,-1-7-5 0,-7 0-3 16,9-7 4-16,-2-5-9 0,1-2 0 16,-8-8-4-16,9 0 4 0,-9-11 0 0,1 0 0 15,0-8 5-15,0 1 0 0,1-7-1 16,-8 3 9-16,7 0-4 0,-6 4 8 15,6-4 1-15,-7 7 3 0,7 5 9 16,-6 10 0-16,-1-9 8 0,1 9 5 0,0 4 4 16,6 4-4-16,-7 7 0 0,-6-1 0 15,6 4-22-15,1 0-8 0,-7 1-30 16,7-5-59-16,0 1-107 0,-8-4-316 16,8-11-26-16,-7 0 3 0,7 0 1 0,-8-7-2 15</inkml:trace>
  <inkml:trace contextRef="#ctx0" brushRef="#br0" timeOffset="59748.96">4897 9983 198 0,'0'-11'394'0,"-12"11"1"0,12-8-12 0,0 8-76 16,0 0-99-16,0-11-137 0,0 11-12 15,0 0 5-15,0 4 8 0,0 0 17 16,6 7 8-16,6 0 0 0,-5 3 1 16,6 1 0-16,-6 4-9 0,5 2-4 15,8 1-13-15,-6 0-8 0,5 4-22 0,1-4-8 16,-2 0-21-16,9 0-4 0,-7-7-9 15,-1-1-13-15,7-6-4 0,0-8-13 16,-6 0 1-16,6 0-14 0,0-15 5 0,-1 4 0 16,8-7 12-16,-7-1 5 15,0-3 12-15,1 0 5 0,-1 0 12 0,0 0 1 16,0 0 17-16,-1 4 3 0,2-1 1 16,-8 9 8-16,8-1 4 0,-8 11 1 15,0 0 0-15,1 0-9 0,-1 3 4 16,-5 1-8-16,5 7 0 0,-6-4-17 0,0 5-13 15,1-3-13-15,4 3-26 0,-4-8-33 16,-8 3-47-16,7-7-34 0,1 0-89 16,-2 0-190-16,-6 0-113 0,8-14 10 15,-8 2 23-15,1-2 13 0</inkml:trace>
  <inkml:trace contextRef="#ctx0" brushRef="#br0" timeOffset="63659.75">4662 7719 72 0,'0'0'357'16,"0"0"-26"-16,0-8-37 0,0 8-37 15,0 0-38-15,0 0-67 0,-6 0-85 0,6 0-54 16,0 0-5-16,0 0-3 0,0 0-5 15,0 4 8-15,-13 0 4 0,13 3-12 16,0-4-3-16,0 1 6 0,-6 3 2 16,6-2 3-16,0 2 1 0,-14-5-1 15,14 7-4-15,0-6 1 0,0 1-5 0,-6 0 8 16,6-1-4-16,0 1-4 0,0-4 5 16,0 0-5-16,0 4 0 0,0-4 0 15,0 3 0-15,0 1-5 0,0 0 1 16,0-1 0-16,0 1 4 0,6 3 0 15,-6-3-4-15,0 0-1 0,7 3 5 0,-7-4 0 16,7 1 5-16,-7 0 7 0,0-1 1 16,0 1 0-16,0 0 0 0,0-4 3 15,0 0-3-15,0 0 0 0,0 0-5 16,0 0 1-16,0 0-5 0,0 0-4 0,0 0 0 16,-7 4 0-16,7-4 4 0,0 0-8 15,-7 0 17-15,7 0-10 0,0 0 14 16,-12 0-4-16,12 0 0 0,0 0 8 15,-14 0 1-15,14 0-5 0,0 0-9 0,0 0 0 16,-6 0-4-16,6 0-4 0,0 0 0 16,0 0 0-16,0 0 5 0,0 0-10 15,0 0 5-15,0-8 9 0,6 8 4 16,2 0-1-16,-2-11 1 0,0 11 8 0,7-14 0 16,0 3 5-16,0 0-5 15,1-4 5-15,4 0-6 0,2-3 2 0,0-1-5 16,5-2 0-16,2-1-1 0,-7 0-3 15,6-1 0-15,0 2 0 0,-1-2-1 16,-5 5-7-16,6-4 3 0,-7 4-8 0,1 3 0 16,-6 0-4-16,-2 5-13 0,1-1 0 15,1 4-17-15,-8 7-17 0,0 0-34 16,0 0-33-16,-6 0-157 0,0 0-164 16,0 7 6-16,0 0 5 0,-12 7-4 15</inkml:trace>
  <inkml:trace contextRef="#ctx0" brushRef="#br0" timeOffset="64382.6">4832 7180 219 0,'0'0'314'0,"0"0"-28"0,0-6-38 16,0 6-42-16,0 0-25 0,0 0-38 16,0-9-58-16,0 9-64 0,0 0 0 0,0 0-4 15,6 0 8-15,-6 0-8 0,0-11-5 16,0 11-3-16,0 0 4 0,0 0 4 16,0 0 0-16,7 4 0 0,-7-4 0 0,0 4 8 15,0 2-4-15,0 3 9 0,7-2 7 16,-7 8 2-16,0 3-1 0,6 4-4 15,-6 3-30-15,0 8 29 0,7 0 1 16,-7 8-4-16,0-1-4 0,6 5-5 16,-6 2 0-16,0 4 0 0,0 1 0 0,0-2 0 15,0 2 1-15,0-6 3 0,0 3 5 16,0-1 3-16,0-7-3 0,-6-6 9 16,6-2-14-16,0 0-8 0,0-4 4 15,0-2-8-15,0-6-5 0,-13 1-3 16,13-3-1-16,0-5-4 0,0-3 0 0,0 4-17 15,0-8 8-15,0 5 1 0,0-8-9 16,0 2-4-16,0-2-22 0,6 0-16 16,-6 0-17-16,0-4-30 0,0 0-59 15,0 0-195-15,0 0-104 0,0-16 6 16,0 10 13-16</inkml:trace>
  <inkml:trace contextRef="#ctx0" brushRef="#br0" timeOffset="72833.31">6564 6546 72 0,'0'-11'306'0,"0"11"-29"16,0 0-63-16,0-7-55 0,0 7-32 16,0 0-31-16,0-11-23 0,0 11-27 0,0 0 8 15,0 0-8-15,7-11 14 0,-7 11 3 16,0-7-17-16,0 7 1 0,0-15-14 15,0 4-3-15,0 0 0 0,0-1-1 16,0-2 5-16,0 0 0 0,0-1-5 16,0 0 5-16,0 1-4 0,0-1-5 0,0 1 13 15,0-1 0-15,0 4 1 0,-13 0-5 16,13-1-1-16,0 12 5 0,0-10 0 16,-6 10 1-16,6 0-2 0,0-7-2 15,0 7-10-15,0 0-8 0,0 0-4 16,-7 0-5-16,7 0-3 0,0 0-5 0,0 0 0 15,0 0 3-15,7 0-3 0,-1 3 0 16,0-3 9-16,8 4-1 0,5 3 1 16,1-4 0-16,6 9 3 0,-7-6-3 15,13 10-1-15,-6-1 1 0,7 3-1 0,0 0-3 16,-1 0 3-16,1 4 5 0,0 0-1 16,0 1 5-16,-1 2 0 0,-7 1 5 15,1-4-1-15,1 3 4 0,-7-3 1 16,-2 0 4-16,2-3 3 0,0-1 1 15,-1-3-4-15,1-4-4 0,-7-1 8 0,0 1-9 16,6 0-4-16,-5-3 9 0,-2-5-13 16,2 5 0-16,-1-5-4 0,0-3 8 15,-6 4-8-15,5-4 4 0,-6 0-13 16,2 0 13-16,-8 0-4 0,6 0-8 16,-6 0-5-16,0-11-18 0,0 11-3 0,0-11-30 15,0 11-26-15,0-11-50 0,0 11-102 16,0-15-284-16,-6 15-19 0,6-10 6 15,-14 10 18-15</inkml:trace>
  <inkml:trace contextRef="#ctx0" brushRef="#br0" timeOffset="84636.51">5562 9137 102 0,'6'-8'322'0,"0"8"-7"0,1-15-38 0,-1 15-12 16,1-7-20-16,-7 7-72 0,0 0-80 15,0 0-39-15,0 0-3 0,0 0 0 16,0 0-5-16,0 0 1 0,0 0-9 15,0 0-8-15,-7-7-1 0,7 7-12 0,0 0 0 16,-13 0 8-16,13 0-12 0,0 0-4 16,-12 0-9-16,12 0 0 0,0-11 0 15,-7 11 4-15,7 0-4 0,0 0 0 16,-13 0 0-16,13 0-9 0,0 0 9 0,-13 0-4 16,13 3 8-16,-7-3-4 0,7 0 5 15,-13 4-5-15,13-4 0 0,-6 0 4 16,6 4 0-16,-13-4-4 0,13 0-4 15,0 0 8-15,-7 3 1 0,7-3-5 16,0 0 0-16,-12 4 0 0,12-4 0 0,0 4 0 16,-14-1 4-16,14-3 0 0,-13 8 5 15,13-5 7-15,-13 1-16 0,13 4 4 16,-13-1-4-16,13 0 9 0,-20 4-5 16,20-1-4-16,-12 2 0 0,12 3-4 15,-14-1 0-15,14 1-9 0,-12 7 13 0,12 0 0 16,0 0 13-16,-7 0-9 0,7 0-4 15,0 4 4-15,0-4-4 0,0-4 4 16,0 4-4-16,-13-4 0 0,13-2 0 16,0-2 0-16,0-3-4 0,0-1 0 15,0-2 4-15,0-5 4 0,0 1 0 0,0-1 13 16,7-3-12-16,-7 0 7 0,6 4-4 16,-6-4 5-16,7 4 0 0,-1 0 0 15,7-4-5-15,-6 3 5 0,5 1-4 0,2 3-9 16,-1-3 4-16,0 0-4 0,0-1 4 15,7 1 0-15,-8 0-4 0,1-1 5 16,7-3 3-16,-7 0 1 0,0 0 3 16,0 0 1-16,0 0 8 0,-7 0-8 0,7-7 4 15,-6 7 4-15,6-15-8 0,-7 8 4 16,2-4-9-16,-2 0 5 0,0 0-9 16,0 0 5-16,-6-3-5 0,7 0-4 15,0-2 4-15,-7-2-4 0,6 3 4 16,1-3-4-16,-7 3 5 0,6-3-5 0,-6 3 4 15,6-2-4-15,-6-3 4 16,8 6 1-16,-8-4-5 0,6 3 4 0,-6 0 12 16,0 1-16-16,6-1 0 0,-6 4 5 15,0 0-1-15,0-3-4 0,0 2 0 16,0 1-4-16,0 0 4 0,0 1 0 0,-12-2-13 16,12 5 18-16,-14-4-5 0,14 0-5 15,-13 4 5-15,13-5 5 0,-13 6-10 16,6-2 10-16,-5 1-5 0,6 7 0 15,-8-14-5-15,8 14 5 0,-8-12 5 16,8 12-2-16,-7 0-6 0,0 0-2 0,6-8 10 16,-5 8-10-16,-2 0 5 0,1 4-4 15,0-4 4-15,0 4 0 0,-7 4 0 16,8-4 4-16,-1 3-4 0,0 4 0 16,-6 3-4-16,5-3 4 0,-6 4 0 0,8 3 0 15,-8 1-4-15,7-1 4 0,-7-1-4 16,7 10-9-16,0-2 13 0,-6 1-5 15,5 3 14-15,2 0-9 0,-1 5 0 16,6-5-4-16,7 0 8 0,-13 0-8 16,13 5 4-16,0-5 4 0,0 0-4 0,0 0 0 15,0-3-4-15,7-1 12 0,6-2-8 16,0-5 5-16,-1 0-5 0,8-3-5 16,0-8 5-16,-1 4 5 0,1-7-1 0,0-1 9 15,5-3-10-15,-5 0-6 0,6 0 11 16,-6-14 0-16,5 3 1 0,-5-4-1 15,6-3-4-15,-6 0 1 0,-1-5 3 16,1 2-3-16,-1-1 7 0,-5-4-7 16,6 4-5-16,-8-3 0 0,-6 0 4 0,8 2-4 15,-8 1 0-15,1 0 13 0,-7 4-13 16,6-1-5-16,-6 1 1 0,0 2 0 16,0 2 8-16,0 0 0 0,-19-1-4 15,19 4 5-15,-14-3-2 0,8 3-11 16,-6 0 8-16,-2-4 5 0,1 4-10 0,6 0 5 15,-6 0 0-15,1-1-4 0,-2 2 0 16,8-1 4-16,-7 4-4 0,6-4-1 16,-6 3 5-16,7 8 5 0,-7-11-5 15,6 11 0-15,-5 0-5 0,-2 0 5 0,1 0 0 16,0 0-8-16,0 8 4 0,1 3 4 16,-8-4-5-16,6 8 1 0,-5-1 0 15,-1 5-1-15,8 3 1 0,-8 3 4 16,7 5-4-16,-7 2 8 0,14 5-4 0,-8 4 0 15,14 2-4-15,-6 2-5 0,6-2 14 16,0 1-1-16,0 0-4 0,6 0 4 16,8-7-4-16,-1-1 9 0,6-7-5 15,1-6-4-15,6-5 4 0,6-10 1 0,-6-8-5 16,7 0 4-16,-1-11 4 16,1-7-3-16,0-9 3 0,0-6-8 0,-1-4 0 15,-5-2 0-15,-2-9 0 0,-5 0-4 16,-8 1 0-16,-4-1-5 0,-2 1-4 15,-6 3-21-15,0-1-8 0,0 13-13 16,-20-1 0-16,1 11-14 0,-1 4-11 0,0 7-22 16,-6 11-37-16,1 0-174 0,-8 0-139 15,7 11 2-15,0 3 18 0,0 8 5 0</inkml:trace>
  <inkml:trace contextRef="#ctx0" brushRef="#br0" timeOffset="85453.28">5099 8939 43 0,'0'0'356'0,"-13"-8"0"15,13 8-19-15,-13-11-55 0,13 11-76 16,0-14-79-16,-6 6-98 0,6 2-3 0,0-3-1 16,0-2-4-16,0 4 5 0,0-4-1 15,0 4 4-15,0 0 1 0,0 7 0 16,0-15-5-16,0 15 5 0,0-7-1 15,0 7-3-15,0 0-1 0,0-11-4 16,0 11-4-16,0 0-4 0,0 0 8 0,0 3 4 16,0 1-3-16,0 0 3 0,0 7 0 15,0 0 1-15,0 3 8 0,6 8-1 16,1 4 6-16,-1 3-9 0,7 8-5 16,-6 3 9-16,5 12 0 0,2 6 0 15,-1 12 8-15,-1 3 1 0,8 8-1 0,-6 3-4 16,5 7 5-16,-6 2 3 0,6 2-7 15,1 0-5-15,-1-1 0 0,1 2-9 16,0-4-3-16,-8-5 7 0,8-2-8 16,-1-9-12-16,1-9-5 0,-6-6 0 0,5-6 5 15,-6-7-5-15,0-4 1 0,-1-7-5 16,-4-8-5-16,4-3-16 0,-5-4-5 16,-7-8-16-16,6 2-26 0,-6-10-34 15,0-1-38-15,0-5-56 0,0 0-142 0,0 0-152 16,-6-11-20-16,6-1 10 0,-13-2 27 15</inkml:trace>
  <inkml:trace contextRef="#ctx0" brushRef="#br0" timeOffset="94168.78">16249 4736 353 0,'-13'16'415'16,"0"-2"-3"-16,0-3-3 0,6-1 5 15,1 6-372-15,6-9-37 0,-14 0 3 16,14 0-4-16,0 1 4 0,0-5 1 15,0 1 8-15,0 0 8 0,0 3-3 0,14-3 3 16,-1 3 4-16,0 0-3 16,0 1 8-16,7-2-5 0,-8 3 5 0,8-6-4 15,0 1-5-15,-1 0 1 0,1-1-5 16,-1-3-4-16,1 0-5 0,0 0-12 16,-2 0 5-16,2-11-1 0,0 11-4 0,-1-14 4 15,1 2-4-15,-1-2 0 0,1 3 5 16,0-8 3-16,-1 5-4 0,1-1 5 15,-8 1 4-15,2-1-9 0,-2 4 4 0,2 0-3 16,-8-1 7-16,1 12 5 0,-1 0 4 16,1 0-4-16,-7 0 5 0,0 16-5 15,0 2-1-15,-13 11-3 0,6 11-13 16,-5 5-8-16,-2 9-47 0,-6 9-86 16,1 6-278-16,-1 1-70 0,2 11-9 0,-9-5 7 15,1 5-7-15</inkml:trace>
  <inkml:trace contextRef="#ctx0" brushRef="#br0" timeOffset="99242.2">15767 5913 219 0,'-13'29'390'0,"-13"4"9"0,6 0-59 16,-6 0-52-16,0-1-132 0,7-2-140 15,-1-4 1-15,8-1-4 0,-2-2 0 16,1-5-1-16,13 0 5 0,0-8-4 16,0 2-1-16,0-8 5 0,0 3 0 15,13-7-8-15,1 0-1 0,4 0 0 0,2 0 1 16,0-11-9-16,-1 11 0 0,7-12-9 15,1 12-7-15,-8-14-10 0,7 7-16 16,0 0-9-16,-6-4-29 0,6 4-76 16,-7-4-101-16,1 3-122 0,0-3-19 0,-8 0 8 15</inkml:trace>
  <inkml:trace contextRef="#ctx0" brushRef="#br0" timeOffset="99414">15988 5931 18 0,'0'-11'373'0,"0"11"-4"0,-6-11-33 16,6 11-62-16,0 0-68 0,-13 0-79 16,13 7-55-16,-13 4-39 0,13 4-12 15,-13 7-16-15,13 3-5 0,-13 6-9 16,0 1-21-16,7 8-49 0,6 1-120 0,-14 3-150 16,1-1-51-16,13 5 6 0</inkml:trace>
  <inkml:trace contextRef="#ctx0" brushRef="#br0" timeOffset="100342.35">15903 6184 223 0,'0'0'377'16,"0"0"-20"-16,-12 0-50 0,12-7-50 15,0 7-79-15,0 0-69 0,0 0-66 16,0 0-9-16,0 0-1 0,0 0-7 0,0 0-1 16,0 0 0-16,0 0-12 0,0 0 0 15,0 0-9-15,0 0-4 0,6 0-4 16,0-9-9-16,8 9-13 0,-1-10 1 16,6 10-9-16,1-15-3 0,-1 5 3 15,8-2 0-15,-1 1-4 0,0-3 0 0,0 3-4 16,-1-1 3-16,2-2-7 0,-8 3-42 15,0 1-77-15,1-2-104 0,-6 1-101 16,-2 4 1-16,-5 7 17 0</inkml:trace>
  <inkml:trace contextRef="#ctx0" brushRef="#br0" timeOffset="100630.99">16021 5861 35 0,'0'-7'368'15,"-13"-1"-7"-15,13 1-12 0,-6 7-42 16,6-14-71-16,0 14-97 0,-14-8-92 0,14 8-4 16,0 0-1-16,0 0 4 0,-6 4 5 15,6 3-5-15,0 4-3 0,0 7-1 16,-13 7 5-16,13 6-9 0,-7 9 0 0,7 0-13 15,-13 12-12-15,0 2-13 0,7 5-8 16,-7 3-26-16,7 4-43 0,-2 0-88 16,-4 0-231-16,5-3-52 0,1-1-1 15,-7-8 5-15</inkml:trace>
  <inkml:trace contextRef="#ctx0" brushRef="#br0" timeOffset="103391.06">16966 5411 307 0,'6'7'394'0,"0"0"1"0,0 4 1 0,8 3-130 16,-1 6-182-16,0-2-71 0,6-1 0 15,1 10-1-15,0-2-7 0,-1 0-2 16,7 5 2-16,-6 3 7 0,6 0-12 16,-1 0 0-16,2 3-12 0,-1-2-30 0,0 2-102 15,-6-3-236-15,6-4-15 0,-7-3-4 16,-5 0 1-16</inkml:trace>
  <inkml:trace contextRef="#ctx0" brushRef="#br0" timeOffset="104559.83">16406 5195 161 0,'0'0'401'0,"6"0"15"0,-6 0-12 15,0 0-87-15,0 7-115 0,0 8-130 16,-20 6-30-16,14 6-3 0,-7-2-18 16,-7 12-17-16,-6-1-4 0,7 1-34 15,-7 11-93-15,0-5-287 0,-1 5-11 0,1-5-3 16,0-2 0-16</inkml:trace>
  <inkml:trace contextRef="#ctx0" brushRef="#br0" timeOffset="110948">17597 5997 165 0,'13'0'327'0,"-6"-8"-4"0,-1 8-55 16,8-11-36-16,-2 11-64 0,-6-14-54 0,8 6-75 15,-1 1-15-15,0-4-2 0,0 4 3 16,-1-8-4-16,-4 4 4 0,4-3-3 15,-5 2 3-15,-1-2-4 0,1-1-4 0,-7 1-4 16,0-1 12-16,0 0-8 0,0 1 12 16,0 3 5-16,-13-4 4 0,0 4-4 15,-1 3 0-15,2 8 0 0,-8-6 4 16,1 6-9-16,-1 0-3 0,-6 0-13 16,7 3-5-16,-7 5-4 0,6 3 1 0,0-1-5 15,7 5 0-15,7 3 0 16,6 4-5-16,0 4 1 0,0-1 0 0,0 1 4 15,13 4-4-15,0-1-5 0,0 0 1 16,13 0 3-16,0-3 1 0,1 3 0 16,-1 1 4-16,-1-4-4 0,1-1 4 0,0 1 0 15,-6-1 4-15,-1-3 0 0,-12 4-4 16,6 0 4-16,-13-5-4 0,0 5 5 16,0-4-5-16,0 4 8 0,-13-1 5 15,6-3-5-15,-12-3 5 0,6 3 0 0,-14-4-1 16,9-3 1-16,-9-1 0 0,-5-3 0 15,6-3-1-15,-1-5 5 0,-5 1 4 16,6-4 9-16,0 0-4 0,0 0-1 16,0 0 0-16,6-11-3 0,8 11 3 0,-2-15-8 15,14 1-8-15,0-1-9 0,0-3-17 16,0-4-17-16,14-7-21 0,5-1-9 16,0-6-17-16,8-1-20 0,5-7-35 15,1-1-54-15,5-1-80 0,1-2-75 16,-5 0-76-16,5 1 14 0</inkml:trace>
  <inkml:trace contextRef="#ctx0" brushRef="#br0" timeOffset="111813.26">15936 6729 282 0,'-13'0'289'0,"13"0"-33"0,0 0-8 0,0 0-38 16,0 0-45-16,0 0-43 0,0 0-29 15,0 0-39-15,0 0-11 0,0-11-1 16,7 11 9-16,-1 0-1 0,1 0 1 15,12 0 4-15,-5 0-4 0,12-7-13 16,6 7 8-16,7 0-16 0,6 0-9 0,8 0-4 16,12-7-8-16,7 7 0 0,6 0-5 15,0 0-4-15,14 0 0 0,-9 0 0 16,9 0-17-16,-1 0 12 0,0 3 1 16,0 1-26-16,-6-4-37 0,0 4-98 0,-7-1-220 15,-6-3-48-15,-7 0 0 0,-6 0-3 16</inkml:trace>
  <inkml:trace contextRef="#ctx0" brushRef="#br0" timeOffset="112448.98">16992 6513 290 0,'-53'15'361'0,"8"0"-21"15,-1-4-71-15,1-4-130 0,-1-7-139 16,7 0-72-16,-7 0-197 0,7-7-92 15,0-8-12-15</inkml:trace>
  <inkml:trace contextRef="#ctx0" brushRef="#br0" timeOffset="112737.58">16132 5466 72 0,'19'-12'360'0,"1"6"1"15,6-6-29-15,-6 12-41 0,5-11-80 16,1 11-152-16,0-10-46 0,7 10-1 16,-7-8-7-16,7 8-5 0,-7 0 0 15,6-7-5-15,-5 7 1 0,-1 0 0 0,-7 0-5 16,7 0-3-16,-6 0-10 15,-1 0-2-15,1 0-6 0,-8 0-8 0,2 0-26 16,-8 0-20-16,8 0-29 0,-8 0-39 16,-6 3-67-16,6-3-83 0,-6 0-42 15</inkml:trace>
  <inkml:trace contextRef="#ctx0" brushRef="#br0" timeOffset="117183.01">5268 9814 35 0,'0'0'322'0,"-6"0"-247"15,6 4-75-15,0-1-3 0,0-3 3 16,-14 8-189-16</inkml:trace>
  <inkml:trace contextRef="#ctx0" brushRef="#br0" timeOffset="118830.66">5574 9254 10 0,'0'0'352'16,"0"0"-25"-16,0-8-42 0,0 8-45 15,0 0-47-15,0 0-66 0,0 0-101 16,-6 0-26-16,6 0-68 0,0 0-240 0,0 0-57 15,-13 0 4-15,13 0-3 0</inkml:trace>
  <inkml:trace contextRef="#ctx0" brushRef="#br0" timeOffset="119774.99">5183 9451 232 0,'0'0'356'15,"-12"-7"-46"-15,12 7-28 0,-14 0-194 16,14 0-88-16,-12-7-197 0,-1 7-152 0,13-8-16 16</inkml:trace>
  <inkml:trace contextRef="#ctx0" brushRef="#br0" timeOffset="122473.69">7124 10458 39 0,'0'-7'343'0,"0"7"-7"0,-12 0-42 0,12-11-42 16,0 11-41-16,0 0-59 0,0-11-72 15,0 11-55-15,0 0-8 0,0-6-8 16,6 6-5-16,0 0 0 0,1-12 5 16,6 12 3-16,0-11 1 0,0 11-1 15,6-11-3-15,1 11-1 0,0-11-3 0,-1 11 3 16,7-15 1-16,-6 15-9 0,-1-10 0 15,7 10-5-15,-6-7 1 0,0 7 0 0,-1 0-5 16,-6 0 5-16,0-8 0 0,0 8 0 16,-6 0-1-16,-7 0 10 0,0 4-5 15,0-4 4-15,0 0 0 0,-14 0 0 16,8 4 1-16,-7-4-1 0,-6 0 0 16,-1 0 5-16,1 3 3 0,-7-3 1 15,6 0 4-15,-7 0-5 0,9 0 5 0,-9 0 0 16,7 0 0-16,1 0-9 0,0 4 5 15,6-4-9-15,-1 0-4 0,8 0 0 16,6 3-4-16,0-3 4 0,0 4-8 16,0-4 3-16,0 0 2 0,6 3 6 15,1-3-6-15,6 4 3 0,0-4 0 0,-7 0 0 16,14 0 3-16,-6 0 2 0,-2 0-5 16,1 0 0-16,1 0 0 0,-2 0 4 15,-6 0 0-15,8 0 0 0,-8-7-4 16,1 7 0-16,-7 0-4 0,0 0-9 0,0-7-12 15,0 7-4-15,0 0-47 0,0 0-156 16,0 0-177-16,0-11-3 0,-7 11 9 16</inkml:trace>
  <inkml:trace contextRef="#ctx0" brushRef="#br0" timeOffset="123317.35">7379 10184 127 0,'-14'4'318'0,"14"0"-20"16,-12 0-29-16,12 3-30 0,-14-7-44 16,2 3-65-16,5 1-75 0,-6-1-38 15,6-3 0-15,-5 4 4 0,-2 0 0 16,2-4-4-16,-2 4-5 0,1-4 5 0,1 0-4 15,-2 3-4-15,1-3 3 0,0 0 1 16,0 0-5-16,7 0 9 0,-8 0-4 16,14 0-5-16,-12 0 1 0,12 0-5 15,-14 0 0-15,14 0-4 0,0 0 0 16,0 0 0-16,7-11 0 0,-7 11 0 0,13 0-4 16,-7 0 4-16,1-7 0 0,6 7 0 15,0 0 4-15,0-11-4 0,6 11 5 16,-5 0-1-16,5-7-4 0,-5 7-4 15,4 0-1-15,-4-11 10 0,5 11-5 0,-5 0 4 16,-2 0-13-16,-5 0 14 0,0 0-5 16,-1 0-5-16,0 0 10 0,1 0-5 15,-7 0 8-15,0 0 1 0,0 0-6 16,0 0-3-16,0 0 9 0,0 0-13 0,-13 0-1 16,13 0 2-16,-6 0-10 0,6 0-13 15,-14 0-20-15,14 0-102 0,-6 0-223 16,6 0-25-16,-20-8-2 0,20 8 5 15</inkml:trace>
  <inkml:trace contextRef="#ctx0" brushRef="#br0" timeOffset="123538.55">7268 9760 139 0,'6'0'206'0,"-6"-12"-165"16,6 12-41-16,2-8-62 0,-8 8-77 0</inkml:trace>
  <inkml:trace contextRef="#ctx0" brushRef="#br0" timeOffset="123918.4">7528 7297 223 0,'0'-7'373'0,"7"7"-33"0,-7-15-45 15,0 15-43-15,0-11-62 0,0 11-68 16,0 0-96-16,0 0-26 0,-13 0-21 16,13 0-47-16,0 0-185 0,0 0-138 0,0 0 0 15,0 8 1-15</inkml:trace>
  <inkml:trace contextRef="#ctx0" brushRef="#br0" timeOffset="124210.03">7215 9074 219 0,'0'11'394'0,"0"-4"-12"16,0-3-33-16,0 0-70 0,0-1-90 15,0-3-100-15,0 0-85 0,0 0-4 0,0 0-12 16,0 0-22-16,0 4-131 0,0-4-235 15,0 4-9-15,0-4 7 0,0 0 0 16</inkml:trace>
  <inkml:trace contextRef="#ctx0" brushRef="#br0" timeOffset="125211.2">5392 10001 1 0,'0'4'381'0,"0"-4"-3"15,0 0-33-15,0 0-43 0,-6 0-120 16,6 0-178-16,0 0-4 0,-14 0-147 15,14 0-94-15,-6 0-133 0,6 0-8 0,-13 0 10 16</inkml:trace>
  <inkml:trace contextRef="#ctx0" brushRef="#br0" timeOffset="126380.78">4936 10093 299 0,'-13'0'352'0,"13"0"-50"0,-6 0-33 16,6-8-54-16,0 8-55 0,-14 0-63 15,14-7-80-15,0 7 8 0,0 0-12 16,0-11-4-16,0 11-9 0,0-7 0 0,0 7-5 15,0-11 5-15,0 11 0 0,0-9 0 16,7 9 0-16,0 0-8 0,-7-6 8 16,6 6 4-16,1 0 5 0,-1 0-1 15,0 0 1-15,2 0-1 0,-2 0 4 0,0 0 5 16,8 0-4-16,-8 3-4 0,7 0-5 16,0 6 4-16,0-6 1 0,7 5-1 15,-1-5 5-15,1 1-1 0,6 0 1 16,0-1 0-16,6 1 4 0,1 0 4 15,6-4-4-15,0 3 4 0,0-3-4 16,7 4 0-16,-8-4 0 0,8 0 0 0,0 0-5 16,-7 0 10-16,6 0-5 0,-6 0 4 15,1 0 0-15,-7 0 0 0,5 0 0 16,-11-11 0-16,-1 11 1 0,-1 0 3 16,1 0-8-16,-6 0 0 0,-7 0-4 0,7 0-1 15,-8 0-4-15,-4 0 1 0,4-7-5 16,-6 7 5-16,1 0-9 0,0 0 0 15,-1 0 4-15,1 0 0 0,-7 0 1 16,0 0-5-16,0 0 0 0,6 0-18 0,-6 0-24 16,0 0-59-16,0 3-225 0,0 1-117 15,0 0-8-15,-13-1-2 0,13 1 1 16</inkml:trace>
  <inkml:trace contextRef="#ctx0" brushRef="#br0" timeOffset="126596.24">5757 10096 340 0,'0'0'369'0,"6"-11"-37"15,0 11-155-15,2-14-177 0,-8 14-160 16,0-11-159-16,6 3-58 0</inkml:trace>
  <inkml:trace contextRef="#ctx0" brushRef="#br0" timeOffset="127857.77">4891 7832 265 0,'6'-14'381'0,"0"-1"1"15,1 0-15-15,-7 1-139 0,7-1-228 16,-7 4-21-16,6 3-333 0,-6 8-21 16,0 0-3-16,0 0 6 0</inkml:trace>
  <inkml:trace contextRef="#ctx0" brushRef="#br0" timeOffset="129835.13">5548 10367 115 0,'0'0'368'0,"0"0"1"15,0 0-28-15,-12 0-72 0,12-7-79 16,0 7-114-16,0 0-76 0,0 0-152 15,-7 0-227-15,7-11-12 0,0 11 1 0,0-11-8 16</inkml:trace>
  <inkml:trace contextRef="#ctx0" brushRef="#br0" timeOffset="130299.47">4715 7814 89 0,'0'-7'340'0,"-7"7"-14"0,7 0-56 0,0 0-94 16,0 0-176-16,0 0-4 0,-13 0-244 15,13 0-72-15,0 0-31 0</inkml:trace>
  <inkml:trace contextRef="#ctx0" brushRef="#br0" timeOffset="132750.01">5425 10283 240 0,'0'0'389'0,"0"0"-6"0,0 0-42 15,0 0-75-15,0 0-93 0,0 0-97 16,0 0-59-16,-13-7-9 0,13 7-8 15,0 0-8-15,0 0-9 0,0 0-17 16,0 0 4-16,0-8-8 0,0 8-17 16,0 0-63-16,0-11-135 0,0 11-138 0,0-11 13 15,0 0 1-15</inkml:trace>
  <inkml:trace contextRef="#ctx0" brushRef="#br0" timeOffset="133257.6">4780 8012 232 0,'0'0'322'16,"0"0"-49"-16,0 0-96 0,-7 0-148 0,7 0-29 15,0 0-139-15,0 0-133 0,0 3-64 16</inkml:trace>
  <inkml:trace contextRef="#ctx0" brushRef="#br0" timeOffset="138626.34">5347 9917 244 0,'0'0'180'0,"-14"0"-146"0,14 0-34 15,-12 0-88-15,12 0-88 0</inkml:trace>
  <inkml:trace contextRef="#ctx0" brushRef="#br0" timeOffset="139077.81">4558 8151 102 0,'0'0'222'16,"0"-8"-4"-16,0 8-5 0,0 0-6 0,7 0-10 15,-1-11-32-15,-6 11-22 0,7 0-42 16,0-7-101-16,-1 7 0 0,-6 0 4 16,6 0-4-16,-6 0-4 0,8-7-1 15,-8 7 14-15,6 0 4 0,-6 0 4 16,0 0 0-16,0 0 3 0,0 0-7 0,0 0 17 16,0 0-13-16,0 0 0 0,0 0-17 15,0 0-5-15,0 0-7 0,0 0-22 16,0 0-71-16,6 4-224 0,-6-1-41 15,0 1-21-15,0 3 19 0</inkml:trace>
  <inkml:trace contextRef="#ctx0" brushRef="#br0" timeOffset="140332.04">4656 7174 161 0,'0'-12'355'0,"0"4"-2"0,0-3-46 16,0 1-37-16,0-2-77 0,0 1-91 15,0 1-81-15,0-1-8 0,0 0 16 16,0 3-12-16,0-3-4 0,0 4 4 0,0 7-5 16,0-11 5-16,-6 11-4 0,6 0 8 15,0 7 4-15,0 8 0 0,0 7 1 16,-7 7 8-16,7 8 9 0,-13 11 3 15,13 6 9-15,-13 8-13 0,1 8-3 16,-2 1-2-16,-6 5 2 0,7 5-10 0,-6-1 5 16,0-3-13-16,-1 0-4 0,0-4-4 15,1-3-9-15,-1-11 4 0,7-8-3 16,-6-8-1-16,6-6-4 0,7-8 0 0,-8-3-9 16,14-4-8-16,-6-7-12 15,6 0-18-15,0-5-16 0,0-3-22 0,0-3-25 16,6 0-110-16,0-4-198 0,2 0-32 15,4-11 13-15,1 0 10 0</inkml:trace>
  <inkml:trace contextRef="#ctx0" brushRef="#br0" timeOffset="140747.22">4936 7349 290 0,'14'-19'399'0,"-8"9"0"0,0 2-33 16,0 8-96-16,-6 0-101 0,0 0-101 0,0 0-18 15,0 15-7-15,0 7-5 0,-12 3 4 16,12 8-4-16,-6 0 4 0,6 4-7 16,0 3-6-16,-14-3-8 0,14 3-12 15,0 1-1-15,6-1-4 0,-6 0 1 0,8-7-5 16,-2-4 3-16,6-7-6 0,2-7 3 15,-1-11 0-15,7-4 0 0,-2 0 3 16,2-11 2-16,0-4-1 0,6-7-4 16,-7-3 4-16,8-12-4 0,-8-4 0 15,0-6 4-15,8-1-4 0,-14-7 5 16,6 0 3-16,-5 0 1 0,-2 0 4 0,-5 0 4 16,-1 4-5-16,1 4 5 0,-7 6-4 15,0 4-1-15,-13 12-7 0,6 3-5 16,-13 11 0-16,8 11-5 0,-14 0-7 15,7 0-13-15,-1 7-9 0,-6 8-18 0,6 7-11 16,1 0-26-16,-1 7-80 0,1 1-236 16,5 2-42-16,2 1 6 0,-2 0 5 15</inkml:trace>
  <inkml:trace contextRef="#ctx0" brushRef="#br0" timeOffset="141272.15">5438 9356 302 0,'0'-11'390'0,"-7"-3"1"0,7 2-28 0,0 1-93 16,0 11-148-16,0-7-101 0,0 7 0 15,7 4 0-15,6-1 5 0,7 5 8 0,-1 7 3 16,0-1 10-16,14 8-5 15,-1-3 1-15,7 2-1 0,1 5-8 0,5-4-4 16,0 4-9-16,1 3-9 0,7-3-12 16,-2-1 0-16,-5 1-12 0,-1-1-22 15,-5-2-17-15,-1-1-42 0,-6-4-144 0,-7 0-198 16,0 0 2-16,-13-3 1 0,-7-1 5 16</inkml:trace>
  <inkml:trace contextRef="#ctx0" brushRef="#br0" timeOffset="141612.56">4741 9319 290 0,'-20'-11'394'0,"7"11"10"16,0-11-5-16,13 11-48 0,-13-10-250 16,13 10-67-16,6 0 4 0,1 0-4 15,6 0 4-15,0 0 0 0,7 0 0 16,6 3 0-16,7 4-8 0,5 4 0 16,9 3-9-16,10 6-8 0,-4-2-5 15,12 4-4-15,0 0-4 0,1 0 0 0,-1 3-12 16,0 2-10-16,-7-6-11 0,7 5-14 15,-13-4-12-15,0 0-30 0,-6-1-110 16,-1 1-231-16,-12-6-8 0,-7-2 10 16,-6-3 13-16</inkml:trace>
  <inkml:trace contextRef="#ctx0" brushRef="#br0" timeOffset="141879.97">4885 9184 6 0,'-14'-8'380'0,"1"8"6"0,0 0-37 0,13-7 0 16,0 7-61-16,0 0-170 0,7 0-80 15,12 0 0-15,1 0 4 0,6 0-8 16,7 3-4-16,5 6-13 0,7 2-13 0,8-1-4 15,6 5-9-15,6 3 1 0,0 1-9 16,0 3-17-16,1-1-21 0,-1 4-21 16,0 2-110-16,-7-1-189 0,1-5-37 15,-8 5 9-15,-4-4-3 0</inkml:trace>
  <inkml:trace contextRef="#ctx0" brushRef="#br0" timeOffset="142497.14">5692 10082 56 0,'0'0'376'0,"0"0"2"16,6 0-29-16,-6 0-58 0,6 0-89 0,-6 0-88 16,0 0-80-16,7 0 0 0,-7 0-9 15,0 3 4-15,7 5-7 0,-7 6-1 16,0-3 4-16,6 7-8 0,-6 4-4 16,0 1-5-16,7 6-4 0,-7 0 5 0,6 0 4 15,-6 1-9-15,6 2 4 16,2-2 5-16,-2 3 0 0,0-7 8 0,0-1 0 15,8-7 0-15,-1 1-4 0,0-8 0 16,6-7 0-16,-5-1 0 0,5-3-4 16,7 0-5-16,-6-11-4 0,6-3 1 0,-7-2-1 15,7-5 0-15,0-1 1 0,1 0-5 16,-1-4-5-16,0-3-3 0,-1 3-5 16,1 1-4-16,1-1-9 0,-8 0-7 15,0 4-10-15,-5 1 1 0,5 2-30 16,-12 1-13-16,6-1-50 0,-13 5-58 0,6-1-36 15,-6 1 19-15,0 3 25 0,0-4 80 16,-19 0 93-16,12 0 32 0,-6 4 26 16,-7-3 64-16,8-1 63 0,-8 4 46 15,7 0-9-15,-7 4-12 0,1 7-66 0,6-11-95 16,0 11 6-16,-7 0 0 0,8 4-10 16,4 7 5-16,-4 3-4 0,6 8 0 15,-8 7-4-15,14 5-5 0,-13 2 0 16,13 12-12-16,-12 3-13 0,12 4-4 15,0 3-17-15,0 5-13 0,0-1-26 0,0 4-20 16,6-3-89-16,-6-1-211 0,6-4-62 16,1-2 5-16,-7-5 10 0</inkml:trace>
  <inkml:trace contextRef="#ctx0" brushRef="#br0" timeOffset="142645.9">6141 10767 370 0,'0'-15'352'0,"7"15"-37"0,-7 0-79 15,0 0-127-15,0 0-109 0,0 0-155 16,0 0-153-16,-14 0-65 0,14 3-4 16</inkml:trace>
  <inkml:trace contextRef="#ctx0" brushRef="#br0" timeOffset="145345.18">7118 7627 261 0,'13'-11'373'0,"0"11"1"0,-7 0-8 16,1 0-138-16,0 0-170 0,-7-8-58 0,0 8-24 15,0 0-74-15,0 0-167 0,-14 0-106 16,8 0 2-16,0 5-8 0</inkml:trace>
  <inkml:trace contextRef="#ctx0" brushRef="#br0" timeOffset="145864.16">4885 7949 94 0,'-8'8'368'15,"-4"-1"-8"-15,5 0-19 0,-6-3-46 16,13 0-80-16,-7-1-113 0,7-3-52 16,0 4-3-16,0-4-9 0,14 0 4 15,-1 0-4-15,7 0 0 0,5 0-4 0,7 0-9 16,8 0-12-16,11 0-13 0,2 0-4 15,12 0-22-15,0 0-7 0,7 0-35 16,12 0-126-16,-5-7-220 0,6 7-7 16,-8 0 2-16,8 0 0 0</inkml:trace>
  <inkml:trace contextRef="#ctx0" brushRef="#br0" timeOffset="146213.94">7098 7693 115 0,'0'8'401'0,"0"-5"11"0,7 1 0 15,-7 3-58-15,7-3-130 0,-7 3-165 16,6 0-25-16,0 0-4 0,8 1 4 0,-8-2-13 16,14 6-8-16,-7-1-9 0,13 0-4 15,0 0-9-15,7 0-12 0,5 0-17 16,8-4-30-16,6 1-71 0,0-5-165 15,1-3-117-15,4 0 0 0,2 0 7 16</inkml:trace>
  <inkml:trace contextRef="#ctx0" brushRef="#br0" timeOffset="147851.84">4936 7865 72 0,'-6'7'344'0,"-1"-3"-34"0,7 0-175 0,-20-4-135 16,20 0-131-16,0 0-53 0,-6 0-105 16</inkml:trace>
  <inkml:trace contextRef="#ctx0" brushRef="#br0" timeOffset="148151.26">6291 6316 324 0,'13'0'377'0,"-6"-8"5"0,-1 8-24 0,0 0-160 15,1-8-189-15,-7 8-9 0,0 0-144 16,0 0-121-16,0 0-109 0,-13 0-4 16,13 0 6-16</inkml:trace>
  <inkml:trace contextRef="#ctx0" brushRef="#br0" timeOffset="149865.5">7594 7367 336 0,'6'0'407'0,"-6"0"-12"0,0 0-50 16,6 0-83-16,-6 0-114 0,7 0-127 15,-7 0-8-15,0 0-13 0,0 0-9 0,0 0-21 16,6 0-41-16,-6 4-132 0,0 3-193 16,7 0-7-16,-7 1 4 0,0-1 1 15</inkml:trace>
  <inkml:trace contextRef="#ctx0" brushRef="#br0" timeOffset="150163.44">7470 7440 219 0,'6'0'386'0,"-6"4"0"15,0-1-12-15,0 1-103 0,0 1-171 16,0-5-100-16,0 2-130 0,0-2-182 16,0 0-75-16,-13 4-4 0,13 0 14 15</inkml:trace>
  <inkml:trace contextRef="#ctx0" brushRef="#br0" timeOffset="150560.26">6264 6341 65 0,'0'0'351'0,"0"-11"-58"0,0 11-53 15,8-14-144-15,-8 14-96 0,0-8-143 0,0 8-121 16,0 0-88-16</inkml:trace>
  <inkml:trace contextRef="#ctx0" brushRef="#br0" timeOffset="152863.65">6122 5638 43 0,'-14'-15'352'16,"8"15"8"-16,-7-7-10 0,0 7-60 15,6-11-100-15,-5 11-106 0,4-7-50 0,-4 7-5 16,6-12 5-16,-1 12 4 0,-6-7-8 15,6 7 4-15,1-7-1 0,6 7 1 16,-20 0 0-16,20-11-13 0,-12 11 0 0,12 0-8 16,0 0-5-16,0 0-3 0,0 0-1 15,0 0-4-15,0 0 0 0,12 7 4 16,-6 0 9-16,14 4-9 0,-7 3 4 16,13-2 5-16,0 3 0 0,7 3-5 15,6-3 5-15,0 3 0 0,7 1 3 0,6-5-3 16,0 4-13-16,0 0 4 0,0-2 5 15,7 2-9-15,-7-7 0 0,0 3 4 16,0 1 0-16,-7 0 1 0,1-1-10 16,0 4 5-16,-14-4 0 0,1 6 0 15,-7-6 0-15,-6 1 5 0,0 3 3 16,-8-3 1-16,-6-1 3 0,1 1 6 0,-7 0-6 16,0-1 5-16,0 2 4 0,-19-2-4 15,5 1 0-15,-5-5-5 0,-1 5 1 16,-12 0-13-16,6 3 0 0,-13 0-8 0,0 0-5 15,-1 1-25-15,8 3-17 16,-7 4-26-16,0-4-79 0,7 3-246 0,-1 0-40 16,1-2 4-16,12 3 7 0</inkml:trace>
  <inkml:trace contextRef="#ctx0" brushRef="#br0" timeOffset="153446.68">7886 6565 182 0,'14'-8'355'0,"-8"-3"6"0,7 11-49 16,-7 0-5-16,-6 0-71 0,0 0-109 0,0 11-68 15,0 7 0-15,0 9 1 0,-19 5 8 16,6 9-1-16,-6 6-11 0,-7 12-10 16,-7 3-4-16,1 11-8 0,-8 4 4 15,1 8-8-15,-6 2-5 0,-1 1-8 0,1 0-8 16,-1 0-5-16,7 0-4 0,-7-11-8 16,7 0-9-16,6-8-21 0,1-6-22 15,6-12-16-15,7-3-26 0,5-11-80 16,2-12-223-16,12-10-59 0,0-8 11 0,0-7 4 15</inkml:trace>
  <inkml:trace contextRef="#ctx0" brushRef="#br0" timeOffset="153683.71">7848 6638 169 0,'19'-29'385'0,"-6"3"-7"15,0 8-25-15,-6 10-70 0,-7 8-64 0,0 4-62 16,0 7-86-16,-14 11-7 0,2 11-9 16,-8 11-9-16,-6 11-3 0,-7 7-9 15,1 11-9-15,-1 12-12 0,-6-1-13 16,0 7 0-16,0 5-26 0,0-5-3 16,0 1-14-16,7-4-16 0,-1-4-25 15,7-11-48-15,6-7-134 0,0-7-155 0,14-15-12 16,6-11 9-16</inkml:trace>
  <inkml:trace contextRef="#ctx0" brushRef="#br0" timeOffset="154114.19">8258 6920 106 0,'6'7'436'0,"-6"1"-4"15,0-1 1-15,7-3 2 0,-7 3-114 0,0 0-261 16,7-3-43-16,-1 0-13 0,0-1-4 16,8 1-4-16,-8-4 13 0,7 4-9 15,0-4 0-15,0 4 0 0,7-4-9 0,-1 3 5 16,-6 0 4-16,13-3 4 0,-7 4 0 15,1-4 4-15,-7 0-3 0,7 0 12 16,-8 0 4-16,2 0 4 0,-1 0 9 16,0 0 0-16,-7 0 0 0,1 0 0 15,-1 0-4-15,0 0-1 0,2 0 1 0,-8 0-5 16,0 0 5-16,6 0 9 0,-6 0 3 16,0 8 0-16,0-1 5 0,0 7 0 15,0 12-1-15,-14 4-3 0,2 13-13 16,5 13-17-16,-6 6-13 0,0 7-22 15,1 8-33-15,-2 12-51 0,1 2-64 0,0 11-203 16,7 1-156-16,-7 3 6 0,-1 4 11 16,14-11 9-16</inkml:trace>
  <inkml:trace contextRef="#ctx0" brushRef="#br0" timeOffset="155091">5294 7330 336 0,'0'0'323'0,"-6"0"-46"16,6-6-58-16,-13 6-80 0,13 0-131 0,0 0-8 15,0 0-197-15,-7 0-123 0,7 0-28 16,0 3 0-16</inkml:trace>
  <inkml:trace contextRef="#ctx0" brushRef="#br0" timeOffset="155378.54">4753 7865 123 0,'0'0'385'0,"-6"0"1"0,6 0 5 16,0-11-66-16,-12 11-152 0,12-11-156 15,0 11-5-15,-14-15-12 0,14 8-4 0,0-4-17 16,0 11-21-16,0-11-80 0,7 11-220 16,0-11-45-16,-1 11-3 0,6-7 4 15</inkml:trace>
  <inkml:trace contextRef="#ctx0" brushRef="#br0" timeOffset="156913.22">5073 7433 127 0,'-13'11'360'0,"0"-4"-16"0,-1 4-20 16,2-7-50-16,6 0-84 0,-8-4-110 16,8 0-55-16,6 0-4 0,-19-14 4 0,19 2 0 15,-8-3 9-15,8-3-4 0,0-4-13 16,0 0 4-16,0-4 13 0,0-3-9 15,0 0 0-15,14-1 1 0,-8 1-9 0,7 0-4 16,7 2-5-16,0 10 5 16,-1 2-9-16,7 15-4 0,-6 0-8 0,6 0 4 15,-7 4-5-15,1 14-12 0,0 12-1 16,-14 6-3-16,0 8 0 0,1 3-5 16,-7 9 5-16,0-2 0 0,-13 5 12 0,-1-4 9 15,-5 0 4-15,-7-8 12 0,-6-10 1 16,-1-4 4-16,-7-11 0 0,2-7 4 15,-1-15 0-15,-7 0 0 0,7 0-8 16,0-22-1-16,0-3-3 0,-1-5-1 16,8-6 1-16,-1-5-1 0,7 1-8 15,7-5 0-15,-1 2-12 0,8-1-22 0,6 4-21 16,6 3-152-16,-14 4-206 0,14 7 0 16,0 1 2-16,0 3 1 0</inkml:trace>
  <inkml:trace contextRef="#ctx0" brushRef="#br0" timeOffset="157264.56">3712 7015 295 0,'-13'3'385'0,"13"1"2"0,-13 0 0 16,13 0-122-16,0 0-180 0,0-4-64 15,0 2 5-15,6-2-14 0,7 0 1 16,-6 0 4-16,12-10 4 0,-5 10 4 0,11-11-3 16,1 11-2-16,7-14 6 0,-1 6-5 15,8-2 1-15,-1 2-2 0,6 8 2 16,-5-15-5-16,5 15-5 0,-6 0 13 15,0 4-16-15,0 7-1 0,-6 11-3 0,-1 7-5 16,1 19-9-16,-7 11 1 0,-6 10-9 16,-1 12-13-16,1 10-16 0,0 9-35 15,-8 2-109-15,8 4-236 0,-7 0 1 16,-7 1 10-16,14-5 4 0</inkml:trace>
  <inkml:trace contextRef="#ctx0" brushRef="#br0" timeOffset="157805.37">7014 5542 118 0,'6'0'390'16,"7"0"4"-16,-6 0 6 0,6 5-88 15,-7 5-109-15,0 8-165 0,-6 7-17 16,8 9 0-16,-8 3-13 0,0 10-8 0,0 1-17 16,0 7-16-16,0 6-52 0,0 3-176 15,0-2-143-15,0 0 4 0,0-3 6 16</inkml:trace>
  <inkml:trace contextRef="#ctx0" brushRef="#br0" timeOffset="158063.81">7398 5634 98 0,'13'-11'389'0,"0"11"1"0,0 0 6 16,0 0-4-16,0 0-223 0,0 15-157 15,-6-1 1-15,5 5 4 0,2-1 0 16,-1 0-5-16,6-3 1 0,0-5 0 16,8 2 0-16,-1-9-1 0,0 2 1 0,6-5 4 15,1 0-5-15,-1-11 1 0,-5-1-4 16,-1-2-5-16,-6-4-4 0,-8-5-4 16,1 5-13-16,-13 0-9 0,0 3-20 0,0 4-43 15,-25 11-101-15,5-12-172 0,-13 12-51 16,-5 5 6-16,-2 2 9 0</inkml:trace>
  <inkml:trace contextRef="#ctx0" brushRef="#br0" timeOffset="158307.93">6590 6499 336 0,'27'0'399'0,"11"0"0"0,9 0 1 0,4 0-96 16,8-11-304-16,13 11-17 0,12 0-131 15,1-7-244-15,12 7-4 0,1 0 3 16,0 0-5-16</inkml:trace>
  <inkml:trace contextRef="#ctx0" brushRef="#br0" timeOffset="119673.38">3881 4886 232 0,'39'0'452'0,"-7"-10"2"16,1 10-3-16,-7 0 1 0,7-8-215 15,-7 8-203-15,0 0 4 0,0 0-17 0,0-7-12 16,-7 7 3-16,1 0-3 0,0 0-1 16,-1 0-3-16,7 0-1 0,0 0 9 15,1 0-13-15,5 7-5 0,1-3 1 16,-1 0-17-16,1 0-13 0,6-2-5 16,-7 2-7-16,1-4 0 0,-1 0-1 0,-6 0-8 15,7 0 17-15,-7-10 0 0,0 10 21 16,7-12 8-16,-13 2 14 0,6 3 16 15,-7-1 8-15,7 1 10 0,-6 7 7 16,-1-11 9-16,7 11 4 0,-6 0 9 0,-1 3-4 16,1 8-5-16,0 8-8 0,-2 3-13 15,2 7-4-15,0 4-8 0,-1 0-13 16,1 7-10-16,6-3-3 0,-7 3-3 16,7-3-2-16,1-8-3 0,-1-3-5 0,6-4 4 15,1-11-3-15,6-11-5 0,0 0 0 16,7-8 4-16,-8-10-9 0,8-11-3 15,6-4-4-15,-6-7-9 0,6-8-18 16,-7 0-7-16,2-3-9 0,-2-1 0 0,1 1 0 16,-7 3 8-16,-1 5 5 0,-5 2 8 15,-1 9 17-15,-5 2 18 0,-1 8-1 16,-6 5 17-16,-1 8-4 0,-6 9-1 16,0 0-7-16,-1 0-10 0,2 9 5 15,-8-2-8-15,8 7 0 0,-8 0 8 0,1 1 13 16,5-4 8-16,2 4 13 0,-2-4 17 15,2 0 21-15,5 0 8 0,1-8 4 16,0 1 6-16,5 0-10 0,7-4 0 16,-5 0-12-16,5 0 4 0,8 0-16 15,-1-11-19-15,0 11 10 0,7-8-17 0,-1 8-4 16,1-6-5-16,-1 6-4 0,1 0 4 16,-1 0 0-16,8 0-16 0,-8 0 7 15,1 0 1-15,-1 0-17 0,1 0 12 0,-1 0 1 16,1 3 0-16,-1 0-1 0,1 1-4 15,0 3 1-15,0-3 12 0,-1 3 8 16,0 0 5-16,1 1 0 0,6 0-5 16,0 3 4-16,-6-4 6 0,5 4 3 15,2-4-4-15,5 4-9 0,-5-3 1 16,-2 2-5-16,8-2 0 0,-7 0 1 0,1-5-5 16,-2 4 3-16,2-7 2 0,-1 4-5 15,0-4 4-15,0 0 0 0,0 0-4 16,-7-11 4-16,8 11 1 0,-1-15-1 0,0 4-4 15,0 0 0-15,0 0 0 0,7 0 4 16,-7 0-4-16,6-3 0 0,1 2 0 16,-7 1 0-16,7 0 0 0,0 4 0 15,0-3 0-15,-8 2 5 0,8 1-5 16,-7 7-5-16,1-15 5 0,-2 15 5 0,1-11 7 16,-7 11-12-16,8-11 0 0,-7 11 0 15,-1-11 0-15,1 11-4 0,-1 0 8 16,1 0 5-16,0 0 4 0,-8 3-1 15,8 5-24-15,0 3 29 0,0 4-1 16,-8 3 1-16,9 0-4 0,-2 5 4 0,-7 2-4 16,9 1 0-16,-2 3-9 0,-5 0-4 15,-2-4 0-15,7 2-4 0,-5-5-1 16,-1-1 5-16,6-6 5 0,-5-4-5 16,-1-4 0-16,0-3 0 0,-1-4-5 0,8 0 1 15,-7 0 8-15,7-18 1 0,6 7 3 16,-6-4-12-16,5 1 4 0,2-5 0 15,-1-3 0-15,7 4-9 0,0-4 18 16,6 0-5-16,-7-1-4 0,7 6-4 16,0-1-5-16,-6-2 14 0,6 6-5 0,0-1 13 15,0 9 4-15,-6 6 3 0,0-12-3 16,6 12 5-16,-13 0-1 0,7 0 9 16,-8 4-5-16,8 0-4 0,-7 3-3 0,1 4-10 15,-8-4 1-15,7 0-1 0,-7 4 4 16,1 1 1-16,-1-5 0 0,2 0 0 15,-9 1 4-15,7-8 0 0,-5 3-4 16,-1-3 3-16,0 0-3 0,1 0-4 16,-8 0-9-16,7-7 0 0,0 7 0 0,0-14-13 15,-7 6-21-15,8-4-25 0,-1 2-43 16,6-1-60-16,-5-3-173 0,-2-1-181 16,1 0 6-16,-6-3-7 0,-7-1 10 15</inkml:trace>
  <inkml:trace contextRef="#ctx0" brushRef="#br0" timeOffset="122292.9">11638 3198 22 0,'0'0'155'0,"-6"3"-71"0,6-3-80 0,-14 4-4 16,14-4-63-16,-13 4-71 0</inkml:trace>
  <inkml:trace contextRef="#ctx0" brushRef="#br0" timeOffset="125188.89">11358 3370 65 0,'0'0'87'0,"0"0"22"0,0 0 33 16,0 0 22-16,0 0-1 0,0 0 1 15,0 0-17-15,0 0-17 0,0 0-11 0,0 0-22 16,-6 0-17-16,6 4-34 0,0-1-33 15,-14 1-9-15,14 0 0 0,0-1 0 16,-12 2 5-16,12-2 4 0,-7 0-1 16,7 1 5-16,-13 0 4 0,13-4 5 15,-13 4-6-15,13-4 6 0,-7 0-5 0,7 0 0 16,-13 0 0-16,13 0 4 0,-12 0-8 16,12 0-4-16,-14 0 4 0,14 0-9 15,-13 0 5-15,13-8-5 0,-6 8 5 16,6 0-9-16,-14 0-4 0,14 0 5 15,-12 0-1-15,12 0 0 0,-14 0-4 0,14 0 0 16,-12 0 0-16,12 4 0 0,-14 0-4 16,14-1 8-16,-13 1-4 0,13 3-4 15,-12-4 0-15,12 5-5 0,-14-5 1 16,14 4 8-16,-19-3-5 0,19 4 5 16,-13-4 0-16,13 0 0 0,-7-1 0 0,7 1 5 15,-13-1 3-15,13-3 1 0,0 4-5 16,0-4 0-16,-13 0 5 0,13 0-6 15,0 0 6-15,0 0-5 0,0 0-4 16,0 4 0-16,-6-4 0 0,6 0 0 0,0 0 4 16,0 3 9-16,-14-3-13 0,14 4 0 15,0-4 0-15,-12 4-4 0,12-4 4 16,-7 3 8-16,7 1-3 0,0-4-1 16,-13 4-4-16,13 3-9 0,0-3 9 0,-7 3 0 15,7 0 0-15,0 1 5 0,-12 3-1 16,12 0-8-16,-6 3-1 0,6-2 5 15,-14 2 0-15,14 4 0 0,-13-3 0 16,13 3 0-16,-13 0 0 0,13-3 0 0,-13 0-4 16,13-1 0-16,-6-3 8 0,6 4-4 15,0-4 4-15,0-3-4 0,0 2 5 16,0-2 3-16,0-1 1 0,0-3-1 16,0-1 4-16,0 1 1 0,0 0 0 15,6-1 8-15,-6-3 0 0,6 4-3 0,1 0 2 16,-1-4-3-16,1 3 0 0,0-3 0 15,-1 4-4-15,0-4-1 0,2 0-3 16,-2 4-5-16,0-4-4 0,0 3 0 16,1-3 0-16,0 4 0 0,-1 0 0 15,1-1 0-15,-1-3 0 0,0 4 0 0,-6 0-4 16,8-1 4-16,-2 1 0 0,-6 0 4 16,6-4-4-16,0 3 4 0,1 1-4 15,-7-4 0-15,7 3 0 0,-1-3 5 16,1 0-5-16,6 0-5 0,-6 0 5 0,-1 0-4 15,7 0 0-15,-6 0 0 0,5 0 4 16,1 0 0-16,-6-7 4 0,6 7-13 16,1 0 9-16,-8-11 5 0,6 11-5 15,2-7 0-15,-8 7 8 0,7-11-4 16,1 11 5-16,-8-11-13 0,0 11 12 0,7-11 5 16,-6 11 0-16,-1-11-1 0,-6 11 1 15,7-11 0-15,-1 11-4 0,1-7-6 16,-7 7-3-16,0-11 5 0,7 11-5 0,-7 0 0 15,0-7-5-15,0 7 18 16,0 0-13-16,0 0-4 0,0-11 0 0,0 11 4 16,0 0 0-16,0 0-5 0,0 0 5 15,0 0-3-15,0-8 3 0,0 8-17 16,0 0 12-16,0 0 1 0,0 0 4 0,0 0 0 16,0-6-4-16,0 6 4 0,0 0-5 15,0-9 5-15,0 9-4 0,0-14 0 16,0 6 4-16,0-3 0 0,0 4-4 15,0-4-1-15,0 0 5 0,0 0 0 16,0 0 5-16,0 0-1 0,6-3 0 0,-6 3 0 16,0-1 1-16,0-3-1 0,0 8 5 15,0 0-1-15,0 7-4 0,0-14 1 16,0 14-2-16,0-11-3 0,0 11 5 16,0-11-5-16,0 11-5 0,-13 0 5 0,13-8 0 15,0 8 0-15,-7 0 0 0,7 0 0 16,0-7-3-16,-13 7 6 0,13 0-3 15,0 0 5-15,-6-11-1 0,6 11 0 16,0 0-8-16,-14 0 0 0,14 0 8 16,0 0-4-16,0-7 4 0,-12 7-8 0,12 0 0 15,0 0-1-15,0 0 2 0,-6-11-2 16,6 11 5-16,0 0 5 0,0-8-5 16,0 8-5-16,-8-10 5 0,8 10 5 15,0-8-2-15,0 8 2 0,-12-8-1 16,12 8 0-16,0-11 0 0,-7 11-4 0,7-11 0 15,0 11 0-15,-13-7 5 0,13 7-1 16,-7 0-4-16,7-10 0 0,-12 10 0 16,12 0 0-16,-14-8 4 0,14 8-4 0,-12 0 0 15,12 0 0-15,-14 0 0 0,14 0 4 16,-13 0-4-16,13 0 0 0,-19 0 0 16,12 4 0-16,-5 0-4 0,12-1 4 15,-14 1 0-15,14-1 0 0,-13 4-4 16,13-7-5-16,-6 8 5 0,6-8 4 0,0 3 0 15,-14 1 0-15,14-1 4 0,0-3-4 16,0 0 0-16,0 4 5 0,0-4-5 16,0 0 0-16,0 0 4 0,0 0 0 15,0 0-4-15,0 5 0 0,0-5 4 16,-6 3-4-16,6 5 0 0,0-1-4 0,0 0 8 16,-12 4-4-16,12 0-4 0,-14 4 0 15,14-1 4-15,-13 5 4 0,13-1-4 16,-13 1 4-16,13-1 1 0,-13 0-1 15,13 0-8-15,-12 1 4 0,12-5 0 0,-14 4 4 16,14-3-4-16,-13 0-4 0,13 3-1 16,0-3 1-16,-7-4 0 0,7 3 0 15,0-3 4-15,0 0 0 0,0 4 4 16,0-4-8-16,0-4 4 0,0 4 0 16,7-3 0-16,-7-1 0 0,7 0 4 0,-1-3 0 15,0-1 0-15,2 2 1 0,4-1-1 16,-6-4 4-16,8 0 1 0,-8 3 4 15,7-3-1-15,1 0 1 0,-8 0 0 0,6 0-5 16,2 0 13-16,-1 0-12 16,0-12-1-16,-6 12 1 0,5 0-9 0,2-11 0 15,-2 11 8-15,-5-7-8 0,6 7 0 16,-6 0 0-16,5-11-12 0,-4 11 7 16,4 0 1-16,-6-7 4 0,1 7 4 0,0 0-4 15,-1 0-4-15,1 0 4 0,-1-7 0 16,0 7 4-16,2 0 1 0,-2 0-1 15,0-8 0-15,-6 8-8 0,6-7 8 16,1 7 0-16,0-15-4 0,-1 8-4 16,1 0 4-16,6-4 0 0,-6-4 0 0,-1 4 0 15,6-3 4-15,-4-1 1 0,-2-4-10 16,0 5 5-16,7-5 0 0,-6 1 0 16,0 4 5-16,5-5-5 0,-6 5 0 15,-6-1 12-15,8 3-12 0,-2-2 0 0,-6 7 4 16,6-4-4-16,-6 4 4 0,0-4 1 15,0 11-5-15,0-11 0 0,0 11 0 16,0-8-13-16,-12 8 13 0,12 0 4 16,-14-14-8-16,14 14 8 0,-12-4-8 15,12 4 0-15,-20-11-1 0,13 11 5 0,1 0 0 16,-8-11 0-16,8 11-3 0,-6 0 3 16,5-7 0-16,-6 7-5 0,6 0 5 15,-6-7 0-15,13 7 0 0,-13 0 0 16,13 0 0-16,-12-9 0 0,12 9 0 15,-14 0-4-15,14 0 4 0,-6 0 0 0,6-7 0 16,0 7 0-16,-13 0 0 0,13 0 4 16,0 0 1-16,-14-11-2 0,14 11-3 15,-6 0 9-15,6 0-1 0,-12 0-3 0,12 0-1 16,-8 0 5-16,8 0-5 16,-12 0-4-16,12 0 4 0,-20 0 0 0,20 4-4 15,-13 0-4-15,0-1 0 0,6 4 8 16,-5 2-4-16,5-2-4 0,-6 4 8 15,0 0 9-15,-1 0-13 0,2 0 0 0,-2 3 4 16,8-3 0-16,-7 4 5 0,0 0-13 16,0-1 8-16,7-2-4 0,6-3 0 15,-14 7-9-15,14-5 5 0,-12 4 0 16,12-4 0-16,0 0-1 0,0 3-3 16,0-3 8-16,0 0 0 0,0 0 0 15,0 0-4-15,0 0-1 0,6 0 10 0,-6 4-1 16,6-4 0-16,8-4 5 0,-8 4-5 15,0-4 4-15,8 1-3 0,-8 3 3 16,7-8 1-16,-7 5-1 0,8-5 0 0,-2 1 1 16,2 0-1-16,-1-4 1 0,0 3-1 15,0-3 1-15,0 0-5 0,6 0 9 16,-6 0-13-16,1-11 0 0,6 11 4 16,-8-14 0-16,8 3-4 0,-7 0-4 15,7-4 0-15,-2 1 4 0,-4-2 4 0,5 2-12 16,-5-1 12-16,4 1-4 0,-4-1-4 15,-1 0-1-15,0 5 5 0,0-1 5 16,-7 0-5-16,0 3 0 0,2 8 0 16,-2-14 17-16,0 14-13 0,-6-4 9 15,7 4 0-15,-7 0-1 0,0 0 1 0,0-11-5 16,0 11 1-16,0-11-1 0,0-1-3 16,0 5-10-16,0-3 5 0,0-1 0 15,-7-4 5-15,7 0-1 0,-12 4 4 16,12-3 1-16,-8-5 7 0,8 9 2 0,-18-6-1 15,18 5 0-15,-14 0 0 0,14 4-4 16,-13 7-5-16,13-10-4 0,-20 10 1 16,14 0 3-16,6 0-12 0,-19 0-13 15,12 0-5-15,-6 0-12 0,7 3-4 0,-8 4-13 16,8 0-17-16,-6 4-21 0,4 0-38 16,-4 5-106-16,-1-6-186 0,6 5-66 15,-6-4 15-15,7 0 4 0</inkml:trace>
  <inkml:trace contextRef="#ctx0" brushRef="#br0" timeOffset="131556.27">17272 1158 98 0,'12'-16'343'0,"-5"2"-8"0,0-4-28 16,-1 3-20-16,0 0-34 0,1 0-68 0,0 5-79 15,-1-1-68-15,-6 0 0 0,7 4 0 16,-1 7-4-16,-6-14-4 0,6 14-5 16,-6 0 4-16,0 0 14 0,0 0-5 0,0 3 0 15,0 12 0-15,0 2 0 16,0 13-4-16,-6 3-4 0,6 3-9 0,-13 5-8 16,13 6-13-16,-20 1-5 0,20 3-3 15,-12 0-9-15,-2 1-8 0,8 3-5 16,-7-8 1-16,6 1-1 0,-6-8 9 15,1-3-4-15,5-8 8 0,0-7-1 0,-5-3 6 16,-2-8 12-16,8-4 4 0,-7-7 4 16,0 0 10-16,0 0-1 0,-1-18 3 15,2-1 2-15,-1 1-5 0,-7-4 3 16,7-4-3-16,-6-7 1 0,5 1-6 0,-5-5-3 16,6 0-5-16,0-7-4 0,7 0-4 15,-8-3-5-15,14-1-3 0,-6 0-1 16,6-3 0-16,0 4-4 0,0-1 0 15,0 0 0-15,12 1 0 0,-4-1 0 0,4 0 9 16,2 4 4-16,5 4 0 0,1 7 0 16,-1 0 4-16,7 7 8 0,-6 5-4 15,6 1 9-15,-7 14-5 0,7 6 1 16,0 0 3-16,0 0 1 0,-6 10 0 16,6 9-5-16,-7 10 5 0,8 4-1 0,-7 11 1 15,-2 4-4-15,-4 7-1 0,-1 1-3 16,-1 1 3-16,-4 6-4 0,-2-1 5 15,0 4-5-15,-6-4 0 0,0-3-4 16,0-1 5-16,-12-3 3 0,-2-7 1 16,1-1 3-16,0-6-4 0,-6-8 10 0,-1 0-10 15,1-8-8-15,-7-2-4 0,6-5-13 16,-6-7-30-16,7-4-42 0,-7-4-114 16,6-3-237-16,0 0-27 0,1-10-13 0,-1-1 11 15</inkml:trace>
  <inkml:trace contextRef="#ctx0" brushRef="#br0" timeOffset="135823.94">18496 1030 127 0,'0'0'423'0,"0"0"1"16,0 0 6-16,0 0-9 0,0 0-188 0,7 0-208 15,-7 0-4-15,0 0-12 0,6 0-5 16,-6 0 0-16,6 0 1 0,1 0-5 16,6 0-9-16,0 0-12 0,0 0-8 0,0 3-31 15,7 4-50-15,-1-3-164 0,-6-1-148 16,6-3-3-16,1 4-6 0</inkml:trace>
  <inkml:trace contextRef="#ctx0" brushRef="#br0" timeOffset="136174.5">18515 1194 194 0,'0'15'377'0,"-19"-4"-12"0,12 3-53 0,1 5-64 16,6-1-75-16,-19 0-84 0,19 5-60 16,-14-2-4-16,14 9-3 0,-20-5 3 15,20 8-8-15,-6 0-8 0,6 0-6 16,0 0 2-16,0 0-5 0,0 0 0 15,0 0-5-15,0 0 2 0,0-4-2 0,0-3-3 16,6-3 8-16,8-2-4 0,-8-7-1 16,8-2 1-16,5-1-4 0,-6-4-14 15,6-4 1-15,7-3-17 0,-6 0-21 16,7 0-63-16,-2-10-76 0,7-1-93 0,2-1-87 16,-9 2-8-16</inkml:trace>
  <inkml:trace contextRef="#ctx0" brushRef="#br0" timeOffset="137205.18">22853 886 131 0,'6'4'327'0,"8"0"-21"16,-8-4-20-16,0 3-42 0,1 1-59 16,0-4-54-16,-1 4-64 0,1-4-37 15,-1 0-1-15,0 3 5 0,2-3 0 16,-2 0 8-16,0 0 0 0,0 0 9 16,1 4 4-16,0-4-8 0,-1 0-5 0,-6 0 1 15,7 4-1-15,-1-4 4 0,-6 3-8 16,6 1-4-16,2-4-4 0,-2 4-9 15,0 3 0-15,0-3 5 0,8 3-5 0,-8 0-4 16,7 4-5-16,-6 0 5 16,6 0 1-16,-1 4-1 0,2 3 4 0,-8 1 4 15,8-1 1-15,-1 7-1 0,-7 2 1 16,7-2-1-16,-6 7 0 0,-7 1-3 16,6 1-1-16,0-2-4 0,-6 5 4 0,0 0 0 15,0-4 1-15,0 0 3 0,0-4 1 16,0 1 8-16,0-5 4 0,-12-3 0 15,12-4 5-15,0 1-5 0,-7-5 0 16,7-3 0-16,0 1 9 0,-13-6 1 16,13 2-15-16,-13-4-3 0,13-1-4 0,-13 5-1 15,13-5-7-15,-19 5-6 0,11-5-4 16,-4 5-8-16,-1-5-12 0,0 1-26 16,0 3-27-16,-7-3-41 0,0-4-47 15,-5 4-90-15,5-4-155 0,-12 3-143 0,-1 1-20 16,1-4 10-16,-7 4 19 0</inkml:trace>
  <inkml:trace contextRef="#ctx0" brushRef="#br0" timeOffset="138108.2">19101 1132 106 0,'0'-11'402'0,"0"11"9"16,0-8-6-16,-12 8-64 0,12 0-134 0,-14-6-161 16,14 6-33-16,-6 0-5 0,6 0 1 15,-19 3 4-15,19 4-1 0,-14 4-4 16,14 3 5-16,-12 8-17 0,12 1 4 0,-8 2-21 15,8 5-38-15,0 2-152 16,0 6-190-16,0-6-12 0,0 1-6 0,0-3-4 16</inkml:trace>
  <inkml:trace contextRef="#ctx0" brushRef="#br0" timeOffset="138340.7">19752 1099 311 0,'33'0'453'0,"-7"3"-12"0,7 5 2 16,-7 3-8-16,0 3-286 0,0 1-149 16,-6 4 0-16,-1-1-9 0,-5 4-4 15,-2-4-12-15,-5 4-17 0,-1 3-9 16,1 1-51-16,-7 0-139 0,0 0-177 0,0 3-15 15,0-7 1-15,-7 0 5 0</inkml:trace>
  <inkml:trace contextRef="#ctx0" brushRef="#br0" timeOffset="138591.18">20450 1546 382 0,'0'18'386'0,"0"1"-12"0,0-1-49 16,-7 0-199-16,-6 0-126 0,7-3-173 15,-13-4-206-15,5 0-33 0,1-7-2 0</inkml:trace>
  <inkml:trace contextRef="#ctx0" brushRef="#br0" timeOffset="138855.31">20723 1176 10 0,'7'0'477'0,"-7"7"1"0,6 7-2 16,-6 1-3-16,0 7-3 0,0 1-364 15,0 2-106-15,0 5-21 0,-13-5-17 0,13 4-26 16,0-3-25-16,0-1-43 0,0 0-121 15,0-2-157-15,0-4-57 0,7-1 10 16,6-4 16-16</inkml:trace>
  <inkml:trace contextRef="#ctx0" brushRef="#br0" timeOffset="139043.76">21003 1249 202 0,'20'-11'449'0,"-1"0"5"0,-5 4-4 0,5 7 6 16,1 0-202-16,-1 0-228 0,-6 0-14 16,0 0-7-16,-6 11-10 0,-1 0-3 15,1 4-13-15,-7 2-26 0,0 5-8 0,0 8-25 16,-13-1-51-16,6 4-119 0,-6-4-142 16,0 5-54-16,0-5 14 0,0 0 9 15</inkml:trace>
  <inkml:trace contextRef="#ctx0" brushRef="#br0" timeOffset="139290.64">21355 1480 22 0,'20'14'402'16,"-8"-3"-7"-16,-5 0 4 0,0 0-28 15,-7 4-160-15,0 0-194 0,0-5-17 16,0 6-42-16,-14-5-89 0,8 3-118 0,-7-3-134 16,-7 0-7-16,1-4-13 15</inkml:trace>
  <inkml:trace contextRef="#ctx0" brushRef="#br0" timeOffset="139607.26">21824 1110 123 0,'7'7'465'0,"-7"4"1"16,6 0-3-16,-6 8-3 0,0-1-70 15,0 3-352-15,0 2-38 0,0-1-21 0,0 3-22 16,0-3-12-16,0 1-21 0,0-2-13 15,6 1-55-15,1 0-101 0,0-4-143 16,-1-3-66-16,0 0 17 0,8-8 11 16</inkml:trace>
  <inkml:trace contextRef="#ctx0" brushRef="#br0" timeOffset="139806.31">22188 1132 22 0,'26'-8'461'0,"1"8"5"0,-1 0 5 16,0 0 2-16,-7 0-50 0,7 0-334 16,-6 8-55-16,0 2-17 0,-1 1 0 15,-6 5-13-15,0 2-4 0,-7 4-13 16,-6 0-20-16,0 7-27 0,0-4-37 0,0 9-73 16,-6-6-142-16,-7 6-140 0,-6-5-19 15,6 0 10-15</inkml:trace>
  <inkml:trace contextRef="#ctx0" brushRef="#br0" timeOffset="140689.77">19460 1571 391 0,'0'-7'431'0,"0"7"3"0,0 0 0 16,0 0-121-16,0 0-173 0,0 0-115 15,6 0-4-15,-6 0-8 0,0 0-1 0,7 0-3 16,0 0 0-16,-1 0 11 0,7 0 2 16,0 0 7-16,0 0 5 0,7 3 4 15,-1 5 1-15,1 0-2 0,0-2 6 16,5 2-1-16,7 3-12 0,-6 0 0 0,7 4-9 16,7-4-4-16,-1 0-4 0,6 3-5 15,1-6-4-15,6 2 1 0,0-2-1 16,6-5 9-16,1 1-9 0,0 0 5 15,6-1-1-15,-7-3 9 0,14 0-8 0,-7 0 3 16,1 0 5-16,5 0 4 0,0-11 5 16,-6 11 0-16,8 0 3 0,-2 0-3 15,0 0-1-15,2 0-3 0,-2 0-2 16,0 0-3-16,2 0 1 0,-2 0-6 0,0 0-7 16,2 4-5-16,-2 0 0 0,0-4 4 15,2 3 0-15,-8 1-4 0,6-4 0 16,-6 0 0-16,0 0-4 0,0 0 4 15,0 0 8-15,-6 0 5 0,6 0 0 16,-7 0-4-16,1 0-1 0,-6 0 9 0,-1 0 0 16,-1 0 4-16,-5 0-4 0,-7 4-8 15,0-1-5-15,1-3-4 0,-8 4-4 16,-5-4-13-16,-2 5-13 0,-5-5-29 16,0 0-26-16,-8 0-47 0,-6 0-68 15,1-12-181-15,0 4-156 0,-7 1 1 0,0-4 15 16,-14 4 14-16</inkml:trace>
  <inkml:trace contextRef="#ctx0" brushRef="#br0" timeOffset="140851.37">22241 1850 386 0,'-13'14'504'0,"13"-2"1"0,-14-1-20 0,14-4-28 16,-6 0-198-16,6 1-259 0,0-5-93 15,-13 0-174-15,13-3-233 0,-7 0-5 16,7 0-4-16,-19 0 6 0</inkml:trace>
  <inkml:trace contextRef="#ctx0" brushRef="#br0" timeOffset="142653.44">17148 2850 35 0,'13'7'452'0,"0"-4"-7"15,6 5 1-15,1-4-3 0,-7-1-20 16,6 5-393-16,1-4-30 0,-7 3-17 16,0 0-4-16,0 4-1 0,-7 4-7 15,1-1 7-15,0 5 2 0,-7 3 3 0,6-4 8 16,-6 7 5-16,0-2 4 0,7-1 8 15,-7 0 1-15,6-4 4 0,-6 4-5 16,6-8-4-16,2-3-4 0,4-2-9 16,1-6-11-16,0-3-23 0,0 0-16 0,7-7-38 15,0-5-68-15,-1-3-54 0,7 1-81 16,0-8-49-16,0 0-46 0,1-4 6 16</inkml:trace>
  <inkml:trace contextRef="#ctx0" brushRef="#br0" timeOffset="143124.04">17369 3366 48 0,'-20'19'422'0,"-5"-8"-2"0,5 0 1 0,-6-4-8 16,0-7-147-16,0 0-253 0,7 0-13 15,-8-15-13-15,1 4-4 0,6-11 0 16,8 1 0-16,-8-8 0 0,7-5 0 16,7 1 5-16,6-3-1 0,0-1 1 0,0-4-5 15,0-2-5-15,0-1 1 0,6 0 0 16,7 0 21-16,7-4-8 0,0 4 4 15,5 0 12-15,1 0 9 0,7 1 12 16,-1-1 14-16,1 3 7 0,6 1 5 16,0 6-4-16,0 2-9 0,1 6 9 0,-1 4-9 15,6 11-8-15,1 11-4 0,-7 0-8 16,-1 0-10-16,2 8-8 0,-1 14-4 16,-6 4-8-16,-7 6 0 0,-7 9-5 15,1-1 4-15,-1 7-4 0,-12 1-4 16,-1 0 5-16,-6-1-1 0,0-6 9 0,0-1-1 15,0-4 1-15,-13-10-12 0,-6 1-18 16,6-10-17-16,-1-2-46 0,-5-8-145 16,0-3-175-16,-1-4-16 0,-7 0-4 0,9-11 6 15</inkml:trace>
  <inkml:trace contextRef="#ctx0" brushRef="#br0" timeOffset="143343.2">18294 2557 315 0,'45'0'500'0,"-5"3"-13"0,5 1-2 0,-5 0-7 15,5-1-117-15,-6 4-361 0,1-3-51 16,-8-4-26-16,7 0-37 0,-7 0-73 15,1 0-151-15,-1-7-134 0,1 0-8 0,-1-1 5 16</inkml:trace>
  <inkml:trace contextRef="#ctx0" brushRef="#br0" timeOffset="143705.94">18893 2304 48 0,'-19'0'477'16,"5"3"6"-16,-5 9 5 0,13 2 6 15,-8 8-41-15,2 8-321 0,4 6-85 0,8 1-22 16,-12 7-4-16,12 3-13 0,-13 5-8 16,13-5-4-16,-13 8-17 0,13 4-13 15,0 0-8-15,-7 3-10 0,7 0 6 16,0-3 0-16,-12-1-5 0,12-6 8 16,-14-4 9-16,14-5 9 0,-6-3 8 0,6-7 8 15,-6-3 6-15,6-4 6 0,-14-9 2 16,14-2 3-16,-13-7 1 0,13-5 3 15,-12-3-7-15,12 0 7 0,-20-11 5 16,6-4 0-16,8 1-4 0,-7-4 4 0,0-5 0 16,0 5 0-16,7-4-4 0,6 1-1 15,-14 2-4-15,14-3-8 0,0-3-3 16,8 2-10-16,-2 2-8 0,6 2-13 16,8-3-26-16,7 0-7 0,-1 4-1 15,13-7-17-15,-1 2-34 0,1-2-58 0,14-5-89 16,-8-2-79-16,7 1-63 0,-6-1 18 15</inkml:trace>
  <inkml:trace contextRef="#ctx0" brushRef="#br0" timeOffset="144132.04">19336 2630 185 0,'26'-14'437'15,"7"3"3"-15,-7 11-10 0,-1 0-34 0,2 0-104 16,-8 0-198-16,8 3-52 0,-8 8-13 16,0 3-3-16,-6 5-9 0,7 3-4 15,-6 4-5-15,-8-1-3 0,0 8-5 16,7 0 0-16,-13 4-9 0,7 3 1 15,-7 1-14-15,0 2-8 0,0-2-7 0,0 3-6 16,-14-4-8-16,14 0-4 0,-12-3-4 16,-2-4 0-16,2-4-13 0,-2-7-4 15,1-4 4-15,1-10 9 0,-8-1 21 16,0-7 20-16,7 0 5 0,-6-10 26 0,0-6 12 16,-1 2 38-16,0-8 26 0,1 0 8 15,-1 4 8-15,-6-1-16 0,7 4-5 16,-1 1 1-16,0 7-14 0,1 7 1 15,-7 0-30-15,12 0-12 0,-5 3-9 0,6 8-9 16,-6 4-8-16,13 4-4 0,-8-1-17 16,14 3 0-16,-6-2-9 0,6-4-12 15,0-1 8-15,0-2-1 0,6-6 2 16,0-6-1-16,8 0 13 0,-1 0 8 0,6-14 5 16,0 3-1-16,1-4 9 0,0-3-4 15,-1 0 4-15,1-1 8 0,6 4 1 16,-7-3 0-16,1 4 3 0,0 3-4 15,-1 0-8-15,1 11 0 0,0-8-3 16,-8 8 3-16,8 4-22 0,-7 0-50 0,0-1-4 16,6 1-72-16,-5 3-139 0,-8-3-135 15,7 0-24-15,0-1 2 0</inkml:trace>
  <inkml:trace contextRef="#ctx0" brushRef="#br0" timeOffset="144674.47">19929 2535 353 0,'6'0'469'16,"-6"-11"7"-16,7 11 1 0,0 0-29 15,-7 0-240-15,6 0-179 0,0 7-12 16,-6 5-17-16,6 2-13 0,-6 4 0 0,0 5-12 15,0-2-9-15,0 5-4 0,0-1-17 16,0 5 8-16,0-2-3 0,0 2 3 16,0-4 5-16,0 3 16 0,0-3 18 15,0-1 8-15,0-2 13 0,0-1 8 16,0 0 9-16,0-1-5 0,0-2 13 0,0-1-4 16,0 4-5-16,8-3 5 0,-8 2-9 15,0 1-3-15,6 0-1 0,-6 0 0 16,6 0 5-16,-6 1 3 0,7-1-3 15,-1 3 8-15,1-3-9 0,6 0-4 0,-1 0 5 16,2-1 4-16,6-1-26 0,-1 1-4 16,1-2-4-16,6-1-22 0,-1-4-8 15,1 1-25-15,1-4-26 0,-1-7-42 16,0-1-127-16,6-3-173 0,-12 0-49 16,6-10 1-16,-6-5 11 0</inkml:trace>
  <inkml:trace contextRef="#ctx0" brushRef="#br0" timeOffset="145205.81">20391 2410 445 0,'-13'-22'500'0,"6"11"1"0,-5 11 5 16,-1 0-7-16,-7 0-291 0,7 8-208 0,-7 10-8 15,1 4-9-15,0 4-21 0,-1-1-17 16,0 5-5-16,7-1-12 0,1-4-12 15,12 1 3-15,-14-4 9 0,14 0 0 16,0-7 4-16,6-4 17 0,-6-4 14 16,14-3 3-16,-1-4 17 0,0 0 17 0,0 0 8 15,7 0 18-15,-8 0 8 0,2-11 8 16,-2 11 5-16,1 3-1 0,-6-3 1 16,0 8-1-16,-1-1-8 0,-6 4-4 15,0 7-17-15,0-3 0 0,0 7-9 0,-6-4 1 16,6 8-5-16,-20-4 5 0,13 0-1 15,-5 0-4-15,-2-4-4 0,8 1 0 16,-8-1 0-16,8-7-9 0,6 0-3 16,-13 0-5-16,13-8-4 0,0-3-5 15,0 0 1-15,7 0 0 0,-1 0 3 0,8 0 5 16,-2 0 22-16,2 0-14 0,5 0 1 16,-6 0 8-16,6 0 0 0,-5 4 4 15,-1 3-4-15,-1 1 4 0,-5 3 0 0,0 3-4 16,-1 5-12-16,-6-1 20 15,0 4 1-15,-13 4 8 0,0-4 0 0,0 3 8 16,-7-3 9-16,1 1 8 0,-7-1 9 16,0-8 4-16,6 1-4 0,-6-4-4 15,1-4-9-15,5-3-4 0,0-4-13 0,7 0-12 16,0-11-9-16,13 0-9 0,0-11-16 16,0 0-22-16,0-8-21 0,7-6-21 15,12-1-42-15,1-4-106 0,0-2-160 16,5-1-84-16,7-4 11 0,-5 1 9 15</inkml:trace>
  <inkml:trace contextRef="#ctx0" brushRef="#br0" timeOffset="146022.37">20983 2102 94 0,'8'8'460'16,"-8"3"2"-16,6 3-3 0,-6 8 1 0,6 4-138 15,-6 4-280-15,0 6-42 0,0 1 0 16,0 0-25-16,0 3-17 0,-12 0-5 15,12 0-8-15,-20 4 0 0,20-4-9 16,-13 1 1-16,13-4-9 0,-13-9-34 0,13-2-28 16,-20-7-23-16,20-8-20 15,-13-7 13-15,13-4 46 0,-12 0 85 0,12 0 50 16,-20-15 29-16,20 0 42 0,-7-3 51 16,7-8 42-16,0 5 30 0,0-9-4 15,0 5-42-15,0-1-76 0,0 0-39 0,0 1-11 16,7 2-6-16,-1 8-3 0,8 1-9 15,-2 14 1-15,1-8-10 0,0 8 1 16,0 4-13-16,1 7 0 0,-2 7-13 16,2 5-4-16,-2 2-8 0,-5 5-21 15,-1-1-10-15,-6 7-7 0,0 1 8 0,0 0-9 16,0 3 17-16,-13-4 14 0,1-2 12 16,-2-1-1-16,-5-4 35 0,-1-4 8 15,0-6 13-15,2-1-4 0,-2-7 8 16,0-3 0-16,1-5-4 0,5-3-9 0,2 0 0 15,-2 0-8-15,14-7 0 0,-13-4-8 16,13 0 4-16,0 0-1 0,0-4-7 16,0 4 8-16,7 0-1 0,-1 0 9 15,1 11 0-15,6-7-4 0,1 7 0 16,4 4 0-16,-4-1-17 0,5 4 8 0,-5 8 1 16,-2 3-13-16,1 1-5 0,0 7-12 15,0 3 0-15,-6 0-4 0,0 0 0 16,-7 5-1-16,0-2 22 0,0 1-18 15,0-3 5-15,-14-5 5 0,14 1 3 16,-13-8 5-16,0 1 0 0,0-12-1 0,1-3 2 16,-2-4 3-16,1 0 0 0,0-8 0 15,6-3 8-15,7-3 0 0,-12-8 1 16,12-1 3-16,0-2 1 0,0-1 0 16,0-3 0-16,0 0 0 0,0-1-1 0,6 1-4 15,7 7 1-15,7 0 4 0,-8 4-1 16,14 7 10-16,-6 11-2 0,13-11 2 15,-7 11-5-15,7 0 0 0,-1 4-13 16,7 3-4-16,-7 4-4 0,1 0-22 16,-1 7-24-16,-5 0-56 0,-1 1-93 0,-6 3-127 15,-8-4-95-15,2 1-37 0,-8-5 0 16</inkml:trace>
  <inkml:trace contextRef="#ctx0" brushRef="#br0" timeOffset="146129.01">21277 3095 332 0,'0'0'444'0,"-14"0"-10"16,14-11-30-16,0 11-79 0,0 0-118 15,0-7-147-15,8 7-56 0,-2 0-4 16,7 0-21-16,7 0-25 0,-8 0-60 16,14 4-110-16,-6-1-172 0,-1-3-58 0,7 0-4 15,-6 0 11-15</inkml:trace>
  <inkml:trace contextRef="#ctx0" brushRef="#br0" timeOffset="146355.93">21687 2633 362 0,'0'0'520'0,"6"0"-3"0,8 0 6 16,-8-6-11-16,7 6-99 0,0 0-413 15,7 0-9-15,-1 0-8 0,7-11-47 16,7 11-17-16,-7-11-37 0,13 0-48 15,0-1-122-15,1 1-143 0,-2-3-71 0,7 0 11 16,2-5 1-16</inkml:trace>
  <inkml:trace contextRef="#ctx0" brushRef="#br0" timeOffset="146528.4">22287 2319 244 0,'-14'4'537'16,"-5"3"6"-16,6 7 13 0,-6 5 3 15,5 3-54-15,-6 7-360 0,-5 8-77 0,5 3-55 16,-6 0-13-16,0 7-9 0,-1 2-21 16,2 5-33-16,-1-3-48 0,-6 5-46 15,5-1-64-15,1-4-156 0,0 0-152 16,7-7-2-16,-7-3 11 0,6-9 13 16</inkml:trace>
  <inkml:trace contextRef="#ctx0" brushRef="#br0" timeOffset="146678.07">21817 2920 470 0,'20'-22'529'0,"0"2"10"16,6 10 6-16,-7 10-2 0,7 0-246 0,0 0-221 15,1 0-29-15,-1 10-34 0,-7 6-13 16,7 6-30-16,0 0-55 0,0 7-59 16,0-3-141-16,0 0-232 0,0-1-23 15,0-7 1-15,0 1 11 0</inkml:trace>
  <inkml:trace contextRef="#ctx0" brushRef="#br0" timeOffset="147840.4">22547 2612 169 0,'0'4'473'15,"-13"-1"-7"-15,13 1 11 0,0 0-34 0,0-1-138 16,0 0-216-16,0 1-80 0,6 0-9 16,1-4-22-16,6 0-12 0,0 0-16 15,7-11-6-15,-1 11-20 0,1-14 0 16,0 6-4-16,5-2-1 0,1-6 13 15,-6 5 9-15,6-3 13 0,-7-5 29 0,-5 5 17 16,5-4 4-16,-12-1 60 0,5 5 16 16,-12 3 17-16,7 0 5 0,-7 11 4 15,0-8 8-15,0 8-13 0,0 5 6 16,-7 5-9-16,7 8-39 0,-12 8-13 0,12 7-7 16,0 7-9-16,-14 4-13 0,14 4-17 15,0-1-5-15,0 8-16 0,7 0-5 16,0-1-3-16,-1 2-9 0,0-8-5 15,1-5 1-15,6-6-9 0,-6-15-1 16,5-3 10-16,2-12 8 0,-2-7 1 0,2 0 3 16,-1-11 0-16,-1-7 9 0,2-8 0 15,-2-10 17-15,2-5-1 0,-1-6 10 16,-1-6 3-16,2-1 4 0,6-4 5 16,-8-1 5-16,8 0 3 0,-7 1-3 15,7 3-2-15,-1 0-7 0,1 3 4 0,-1 5 0 16,0 7 0-16,1 3 0 0,-1 11-4 15,1 4 0-15,-6 8-5 0,5 14 1 16,-13 0-14-16,1 0 5 0,0 7-21 16,-7 8-17-16,0 3-34 0,0 4-17 0,-20 4 5 15,7 3-2-15,-7-3-2 0,0 3 7 16,1-4 14-16,-7 2 20 0,0-6 22 16,7-2 38-16,-7-5 16 0,6-7 5 15,0 1 12-15,7 0 9 0,1-8 9 16,-2 0 16-16,14 3 5 0,-6-3 8 0,6 3 0 15,0 1 1-15,0 3-9 0,0 8-9 16,0 4-12-16,0 3-9 0,6 7-26 16,-6 4-24-16,0 7-5 0,0 0-21 0,0 4-18 15,0 0-16-15,0 4-4 16,0-4-18-16,-12-4-12 0,12 1-12 0,0-12-14 16,0-7-4-16,0-8-20 0,0-6-34 15,0-8-43-15,0 0-32 0,6-19-1 16,0 1 5-16,0-12 25 0,8-6 43 0,-1-12 55 15,7-3 112-15,-2-4 102 0,2-3 70 16,0-5 47-16,6 1 26 0,-7 4 24 16,8 2-2-16,-1 9-18 0,0 4-28 0,0 5-73 15,-1 13-54-15,8 6-13 16,-7 19 0-16,0 0-8 0,1 0-18 0,-1 11-3 16,-6 15-9-16,-1 7-17 0,0 7-13 15,-6 4-4-15,1 4-12 0,-8 0-14 16,-6 3 0-16,0 0-12 0,0-3 0 15,0-4-9-15,-14-4-3 0,2-3 7 0,-1-8 9 16,-7-4 17-16,0-6 13 0,1-8 8 16,-7-4-12-16,6-3 12 0,-6-4 5 15,0 0-1-15,7-19 4 0,-1 1-7 16,8-4-1-16,-2-7 0 0,14-1 0 16,-6 1-4-16,6-4-4 0,0 8 4 0,0-1 0 15,6 3 4-15,8 9-4 0,-2 7 9 16,-6 7-5-16,8 0-4 0,-1 7 0 15,-7 11 9-15,1 8 4 0,0 11 8 0,-7 3 4 16,0 3 9-16,0 6 9 16,0-2-5-16,-14 1 4 0,14-4-3 0,-13 0 3 15,13-8-8-15,-12-2-17 0,12-9-17 16,0-3 4-16,0-11-8 0,0-7-17 16,12-4-5-16,1 0-12 0,7-18-9 15,12-1-16-15,1-6-23 0,7-9-7 16,5-2-21-16,7-4-127 0,0-5-160 0,6-2-76 15,-5 0 15-15,-1-6 14 0</inkml:trace>
  <inkml:trace contextRef="#ctx0" brushRef="#br0" timeOffset="149075.65">20554 3216 252 0,'7'4'457'0,"-7"-4"2"15,0 4-4-15,6-1-20 0,-6-3-202 16,0 4-208-16,6 0-13 0,-6-1-12 0,7-3-8 16,-1 4 0-16,1-1-5 0,0-3 0 15,5 4 5-15,-4 0 4 0,4-4-1 16,1 3 5-16,0 2 0 0,6-2 9 0,-5 0 4 15,5-3 12-15,1 4 4 0,6-4 6 16,-6 0-1-16,5 0 8 0,-5 0 5 16,6 0-1-16,0 4 1 0,7-4 4 15,-7 0-9-15,7 3-3 0,5 1-10 16,-5-4 1-16,6 7-4 0,0-3-14 0,7 3-3 16,0 1-5-16,-1 0-4 0,7-1-4 15,0 0-9-15,0 0 0 0,7 1 0 16,-1-5-4-16,1 0-4 0,0 2 0 15,6-5 4-15,0 0 0 0,0 0 0 16,0 0 13-16,0 0-1 0,7-11 5 0,0 11 0 16,-7-15 13-16,6 8-4 0,1 7 8 15,-7-15-4-15,7 15 12 0,-7-15-17 16,0 15 1-16,1-11 4 0,-1 11-1 16,-8-7-3-16,2 7 8 0,0 0 4 0,-1-8-4 15,-11 8 9-15,4 0-14 0,1 0 18 16,-6 0-5-16,0 0 5 0,0 0 0 15,-7 0-4-15,6 0-1 0,-6 0 5 16,7 4-9-16,-8 0 9 0,-5-1 0 16,7 1 0-16,-8 0-5 0,1-1 5 0,-1 4-8 15,-6-3-1-15,0 4-8 0,0 0-13 16,0-1 0-16,-6 0-17 0,-7-3-22 16,6 3-24-16,-6 0-32 0,1-4-28 15,-8 2-25-15,7-2-48 0,-6-3-97 16,-1 0-151-16,-6 0-100 0,0 0 13 0,0-11 33 15</inkml:trace>
  <inkml:trace contextRef="#ctx0" brushRef="#br0" timeOffset="150640.79">17590 4077 395 0,'0'0'424'0,"0"4"0"16,0-4-2-16,0 4-152 0,0-4-194 15,0 0-72-15,0 3 5 0,0-3 12 16,0 0-4-16,0 0 8 0,7 0 9 15,0 4 4-15,6-1 5 0,-1-3 7 16,2 8-3-16,6-5-5 0,-1 5-16 0,1-1-1 16,6 4-8-16,-7-4-8 0,1 8-5 15,-1-5-4-15,-6 10-8 0,0-6-9 16,0 4-5-16,-6 4 1 0,-7 1 4 16,0-2 0-16,0-3 0 0,0 5 5 15,0-5-1-15,-13 0 9 0,6 1-1 0,0-1 5 16,-5-4 0-16,5-3 0 0,7 0 0 15,-13 0 0-15,13-7 0 0,0 4 5 16,0-5 3-16,0 1 1 0,0 3 3 0,0-3 1 16,6 7-1-16,1 0 5 0,0 0 5 15,5 7-9-15,-5-3-5 0,0 3 1 16,-1 0-5-16,1 0 0 0,-7 5-4 16,0 2 4-16,0-3-4 0,0 0 0 15,0 0 0-15,0 1 9 0,-13-5-1 0,6 0 0 16,-6 0 9-16,0-3-8 0,-6-4 4 15,-1 0-9-15,1-3 0 0,-1-2-4 16,-6-6-4-16,-1 0 0 0,1 0 4 16,-6 0-9-16,7-11 1 0,-9 0 3 0,2-3 1 15,6-8 4-15,0 0 0 0,-6-3 4 16,12-5 1-16,0-7-1 0,1 1-4 16,5-12 0-16,2 0-4 0,12-3-1 15,0-4 1-15,0-3 0 0,0-1 0 16,0 0 4-16,12 1 0 0,8-1 4 0,-7 4 9 15,13 4 4-15,-6 4 8 0,12 6 5 16,-5 12 8-16,11 4 5 0,-5 9-10 16,6 16 6-16,7 0-9 0,-1 0-10 15,1 16-7-15,-1 1-8 0,1 13-5 16,-7 3 0-16,7 7-13 0,-7 0-4 0,-6 8 9 16,-1-1-5-16,-6 1 9 0,-7 3 4 15,-5-3 8-15,-8 3 5 0,0-3 8 16,-6-8-4-16,0 1 4 0,-12-1-4 15,-2-7 0-15,-5 0-4 0,-1-7-9 16,-6 3-4-16,0-7-12 0,-7-4-23 0,1-3-28 16,-1-8-30-16,1-3-60 0,-1-4-182 15,-5 0-180-15,5-15 1 0,1 0 5 16,-1-3 15-16</inkml:trace>
  <inkml:trace contextRef="#ctx0" brushRef="#br0" timeOffset="153239.44">18639 3469 223 0,'0'-7'466'0,"-6"7"0"0,6-7 2 16,0 7 1-16,0-16-198 0,0 16-254 15,0-11 0-15,0 11-17 0,0-14 4 16,0 14-4-16,0-11 13 0,6 11 4 16,-6 0 3-16,14 0 2 0,-8 0 3 15,14 0 0-15,-8-7-3 0,15 7-5 0,-1 0 0 16,6 0-9-16,7 0 1 0,0 0-1 16,7-8 5-16,5 8 0 0,8 0-1 15,0-11 5-15,0 11 9 0,6-7 8 0,0 7-4 16,0-14 4-16,1 6 0 0,5 1 4 15,-6-4 0-15,6 0-4 0,2 0 4 16,-2-1-4-16,0 2-8 0,2-1-5 16,-2 0 5-16,0 0-5 0,1 0-8 15,6 4 4-15,-7-4-4 0,2 11-5 0,4-11 5 16,-4 11 0-16,4-8-5 0,-4 8-8 16,4 0 5-16,2-7-5 0,-2 7 8 15,2 0-3-15,-1 0-5 0,7-11 3 16,-8 11-6-16,8 0-2 0,-6-7 10 0,6 7-2 15,-8-8 2-15,8 8 3 16,-7-10-4-16,0 10 1 0,0-12 7 0,1 12-3 16,-2-4 4-16,2 4 8 0,-8 0-4 15,8-11 0-15,-8 11 1 0,8 0-6 16,-8 0 1-16,8 0 0 0,-8 0-5 0,0 0 1 16,2 0-9-16,-8 4 0 0,0-4 4 15,0 0 0-15,0 0 5 0,-13 0 4 16,7 0 4-16,-8 0-4 0,-5 0 12 15,-1 0 5-15,-5 0 4 0,-1 0-4 16,0 0-1-16,-7 0-3 0,1 4-4 0,-1-4-5 16,-5 0 4-16,-1 3-8 0,6 1-4 15,-12-4-5-15,6 7 0 0,0-2 0 16,-7-1 1-16,1-1-2 0,-1 0 2 16,1-3-5-16,0 4 5 0,-7 0-5 0,-1-4 3 15,2 4-3-15,-8-4-3 0,7 0-7 16,-6 0-10-16,-7 0-19 0,6 0-25 15,-6 0-34-15,0 0-52 0,0-12-58 16,0 12-179-16,0-15-215 0,0 4 2 16,-13-3 14-16,13-4 20 0</inkml:trace>
  <inkml:trace contextRef="#ctx0" brushRef="#br0" timeOffset="163388.07">18984 4300 106 0,'0'0'373'0,"-13"-11"-8"0,13 11-21 15,-6-10-36-15,6 10-68 0,0-8-79 16,-14 8-119-16,14 0-12 0,0-10 4 15,0 10 0-15,8 0-4 0,-2-8-5 16,7 8-17-16,-7-7-21 0,14 7-4 0,0-11-16 16,6 11-52-16,-1-19-198 0,1 12-143 15,7-4-11-15,-1-3 5 0</inkml:trace>
  <inkml:trace contextRef="#ctx0" brushRef="#br0" timeOffset="163689.25">19095 4014 102 0,'-6'8'457'0,"6"4"-8"0,0 2 5 16,-14 1 2-16,14 7-49 0,0 4-395 16,-12-1-4-16,12 3-8 0,-7 3-4 15,7 1 4-15,-13-2-4 0,13-1-5 16,-13 4 1-16,13 0-9 0,-20 4 5 0,20-5-10 15,-12 5 2-15,12-4 3 0,-7 0-1 16,7-4 6-16,-13-3-1 0,13-3 0 16,0-6 5-16,-13-6 3 0,13 4 10 0,0-8-1 15,6-3 0-15,-6 0 0 0,7-4 5 16,-7 0-18-16,13-11 9 0,-6-1-21 16,5-2-17-16,8-7-29 0,-7-2-102 15,13-6-165-15,-6-4-100 0,6-7-7 16,0-1-3-16</inkml:trace>
  <inkml:trace contextRef="#ctx0" brushRef="#br0" timeOffset="164022.84">19531 3821 10 0,'14'-11'443'0,"-14"-4"-2"0,6 8 1 16,-6 7-12-16,0 0-142 0,0 0-187 15,-13 3-101-15,0 5-4 0,0 3-17 16,-7 3-17-16,8 5-4 0,-8-5-14 15,-6 4-16-15,6 1-12 0,7-1-26 16,-7 1 9-16,1-5 17 0,6 1 50 0,0-1 21 16,7 1 4-16,6-4 26 0,-14-4 22 15,14 4 24-15,0 1 34 0,0-1 4 16,-6 3-8-16,6 5-42 0,0 2-5 16,0 5-3-16,-13 7-10 0,13 0-3 0,0 4-30 15,-13 3 17-15,13 4-4 0,-13 0-5 16,13 0-3-16,-13 3-5 0,13-3-9 15,-13-3-4-15,13-1-12 0,-14 1-9 16,14-9 34-16,0 1-38 0,-6-7-13 16,6-4-29-16,0-4-43 0,0-3-41 0,0-4-55 15,0-4-43-15,6-7-36 0,-6 0-42 16,8 0-29-16</inkml:trace>
  <inkml:trace contextRef="#ctx0" brushRef="#br0" timeOffset="164654.78">19551 4007 295 0,'6'-11'423'16,"-6"4"-11"-16,13 7-38 0,-6-7-57 0,0 7-110 15,-1 0-177-15,0 0-5 0,8 3-4 16,-8 1-16-16,7 3-1 0,-6 1-4 16,-1 2-9-16,1-2-12 0,-7 7-4 15,6-4-5-15,-6 4 22 0,0 3-14 0,0-4 5 16,0 5 9-16,0-1-9 0,0 0 13 16,0 0 4-16,-13 1 4 0,13-1 4 15,0 1-3-15,0-5-1 0,-6-3 4 16,6 4-3-16,0-4-1 0,0-4 13 15,0 0 0-15,0 0 4 0,0 2 1 0,0 0-2 16,6 3 2-16,-6-1-1 0,0 8 0 16,0-1-4-16,0 4-5 0,0 3-7 15,0 1-5-15,0 4-5 0,0-1-3 0,0 0-5 16,-13 0-3-16,13-3-1 16,0 0-9-16,-7-5-4 0,7-2 1 0,-6-4-1 15,6-4 0-15,-12-4 1 0,12-3-5 16,-14-4 1-16,14 0-1 0,-20 0 17 15,20-15 8-15,-13 4 5 0,13-4 8 0,-19 0 5 16,19-3 8-16,-13 1 12 0,13-3 9 16,-13 6 5-16,13-4-1 0,0 3-4 15,0 0 8-15,0 4-3 0,0 4-1 16,0 7-8-16,7 0 0 0,-1 0-5 16,0 0-7-16,1 4-5 0,0 7-5 15,5 7-12-15,-5 0-8 0,6 1-1 0,0 2-3 16,-7 2-5-16,8-5-5 0,-8 4-3 15,7-4 4-15,-6-3-9 0,6-1 5 16,-7-3 0-16,0-3-5 0,8 0 4 0,-8-8-7 16,0 0-14-16,8 0-21 0,-1-16-71 15,-7 5-123-15,8-3-134 0,-8-1-24 16,6-7 5-16</inkml:trace>
  <inkml:trace contextRef="#ctx0" brushRef="#br0" timeOffset="165190.1">19967 4146 190 0,'14'0'456'15,"-8"-7"-10"-15,1 7 5 0,-7 7-25 0,6 5-181 16,-6 6-219-16,0 4-14 0,0 4-7 16,0-1-5-16,-13 5 0 0,13-4-17 15,-12 3 4-15,12-4-8 0,-8 5-9 0,8-5-8 16,0-3-4-16,-12-3 0 0,12-8-1 15,0-8 1-15,6-3 0 0,-6 0 8 16,6-11 4-16,8-4 13 0,-8-3 9 16,7 0 12-16,1-4 13 0,4-4-8 15,-4 4 16-15,6-4 9 0,-1 1 8 16,-6 3 4-16,6 4-3 0,1-1-1 0,6 5-4 16,-13 3 4-16,7 11-8 0,-1-7-4 15,-6 7-9-15,0 3-8 0,-7 1 0 16,2 3-5-16,-2 8 5 0,-6-1-9 0,0 5-4 15,0-1 4-15,0 0-4 0,-14 0 5 16,14 1-5-16,-12-1 0 0,12 1-5 16,-13-5-3-16,0 1-9 0,13-4 0 15,-13-4-4-15,13-7-9 0,-14 0 0 16,14 0-8-16,0-7 5 0,-12-4-6 0,12-7 6 16,0-1 7-16,-7-6 1 0,7-4 3 15,-7-5 5-15,7-2 5 0,-12-4 12 16,12-1 4-16,-13 1 13 0,13-5 8 15,-14 10 5-15,14-3 0 0,-12 9 8 16,12 0 0-16,-7 3 4 0,7 5-8 0,0 5 8 16,0 16 1-16,0 0 3 0,0 5 1 15,0 9-1-15,7 19-7 0,-1 7-9 16,0 15-18-16,1 11-12 0,0 10-8 16,-1 9-39-16,1 3-59 0,-1 7-165 15,0 4-193-15,1 4-25 0,-7-1 5 0,7-3 7 16</inkml:trace>
  <inkml:trace contextRef="#ctx0" brushRef="#br0" timeOffset="165589.22">18919 4868 332 0,'-19'0'457'0,"-1"-11"-3"15,7 11 6-15,-6-7-63 0,6 7-223 16,6 0-123-16,7-7-1 0,-13 7-3 16,13 0 0-16,0 0-5 0,13 0 17 15,7 0-3-15,-1 0-6 0,20 0 5 16,6-11-12-16,14 11 0 0,6-8-10 0,7 8-7 16,12-18-17-16,15 7-9 0,-2 0-22 15,14-3-11-15,6-4-27 0,0-4-42 16,7 3-106-16,-6-7-275 0,-1 4-24 15,-7 0-6-15,1 0 1 0</inkml:trace>
  <inkml:trace contextRef="#ctx0" brushRef="#br0" timeOffset="168738.04">19896 4634 370 0,'6'0'428'0,"-6"3"1"0,7 1 0 16,-7-4-116-16,7 4-186 0,-1-4-123 16,1 0-4-16,6 0-4 0,-6 0-9 0,5 0 9 15,2 0 0-15,5-8-4 16,1 8-1-16,6-10-4 0,0 10 0 0,6-11 1 15,1 4 7-15,-1-4-3 0,7 3 4 16,-6-3-5-16,6-4 5 0,-7 4 0 16,8-7-1-16,-8 3 5 0,7-6 9 0,-13 2-13 15,7-6 4-15,-7-1 0 0,0 0 4 16,-7-7 4-16,1 0 9 0,-1-4 9 16,-5 1 3-16,-8-4 1 0,0 0 0 15,-6-1 16-15,0-3 10 0,0 4-14 16,0-1 9-16,-12 2-13 0,-2 2-4 0,1 0-5 15,-6 4-4-15,-7 4-12 0,0-1-4 16,-6 8-5-16,-1 0-4 0,-7 4 0 16,-5 4-4-16,-1-1 4 0,-5 4-4 15,-2 3-1-15,-5 8 1 0,-1-11 4 16,-6 11 0-16,6 0 4 0,-6 0 1 0,0 0 3 16,-6 0 1-16,5 4-1 0,1 0 1 15,6 7 8-15,-6 3-5 0,6 4 1 16,-6 5-5-16,7 2 1 0,6 5-1 15,-7 6 1-15,1 8-1 0,-1 4 5 0,14 3-4 16,-7 8-5-16,5-1 5 0,2 1-1 16,13 3 4-16,-1-4-7 0,7 5-1 15,6-4 4-15,8 0-8 0,12-5 5 16,0-3-1-16,0-6 0 0,6-5 0 16,20-4 1-16,0-9-10 0,13-5 1 0,7-8-4 15,6-3-17-15,13-4-1 0,0-4-25 16,1-3-13-16,5 0-16 0,7-14-26 15,7 0-43-15,-7-5-83 0,6-7-127 0,1 1-92 16,-6-1-15-16,-2-3 22 0</inkml:trace>
  <inkml:trace contextRef="#ctx0" brushRef="#br0" timeOffset="182087.95">21368 3887 232 0,'-13'0'410'0,"6"-12"-2"16,-5 12-12-16,5-11-123 0,-6 11-104 16,7-10-143-16,-1 10-1 0,7-8 13 15,-20 8-17-15,20 0-16 0,-12-11-5 0,12 11 0 16,0 0-17-16,-8 0-5 0,8 0-3 16,0 0-4-16,0 0-13 0,8 0-26 15,-2 0-21-15,0 0-67 0,1-7-25 16,0 7-38-16,-1 0-25 0,1 0-25 15,5 0-3-15,-5-7 20 0</inkml:trace>
  <inkml:trace contextRef="#ctx0" brushRef="#br0" timeOffset="182490.29">21362 3810 223 0,'0'-8'256'0,"0"8"37"0,6 0 23 15,-6-7-5-15,0 7-20 0,0 0-67 0,0 0-80 16,0 0-98-16,0 0-4 16,-13 0-8-16,13 4 5 0,0 7-18 0,-13 3-4 15,13 1 0-15,0 3 0 0,0 0-5 16,0 5-3-16,0-2-5 0,0 2 0 15,0-1-4-15,0-1 0 0,0 1 5 16,6-3-5-16,1-1 0 0,0 1-5 0,-1-8 5 16,1 0-4-16,5-4 0 0,2-4-9 15,-8 1 5-15,8-4-9 0,-2 0 0 16,1 0 0-16,0 0-9 0,0 0-8 16,1 0-8-16,-2-7-9 0,1 7 1 0,0-11-18 15,-6 11-16-15,6-15-35 0,0 8-11 16,0 0-2-16,-6-4 23 0,5 0 33 15,-5 3 55-15,-1-3 17 0,8 4 34 16,-8-4 16-16,0 3 34 0,-6 2 25 0,8-6 17 16,-2 5-7-16,-6 7-22 0,0-11-47 15,6 11-13-15,-6-7-16 0,0 7 0 16,0 0 5-16,0-11-10 0,0 11-3 16,0 0 8-16,6 0 0 0,-6 0 4 15,0 0 4-15,0 0 5 0,7 7-5 0,-7 4-4 16,7 0-4-16,-7 8-12 0,0 2-5 15,0 1-22-15,6 8-20 0,-6-1-43 16,0 1-113-16,7-2-165 0,-7 6-75 16,0-5-4-16,0-4 3 0</inkml:trace>
  <inkml:trace contextRef="#ctx0" brushRef="#br0" timeOffset="182688.27">21622 4004 403 0,'0'-19'441'0,"-13"-2"0"16,6 6-23-16,-6 4-101 0,7 0-174 16,-7 11-117-16,6 0 4 0,-5 0-13 15,5 4-17-15,-6 3 0 0,0 8 0 16,6-1-13-16,-6 4-21 0,7 4-21 0,6 1-17 16,-20 2-59-16,20 1-118 0,-6-4-122 15,6 4-50-15,-13-5-16 0,13 2 11 16</inkml:trace>
  <inkml:trace contextRef="#ctx0" brushRef="#br0" timeOffset="183071.44">21362 4257 311 0,'-14'-8'381'15,"2"8"-23"-15,-2-11-21 0,8 11-51 16,-7-14-83-16,0 14-135 0,6-15-35 0,1 15 1 16,6-7-4-16,-20 7-4 15,20 0 7-15,-6 0 1 0,6 11-9 0,-13 0-8 16,13 7 4-16,0 4-4 0,0 0 1 15,0 3-6-15,0 5-4 0,0-1-8 16,0 0 0-16,6 4-3 0,1-3-2 0,-1-1 1 16,0-3 8-16,2-1-8 0,-2-6-4 15,7-5 8-15,0-3 0 0,0-4-5 16,0-7 5-16,0 5 5 0,7-5-1 16,-1 0 0-16,-6 0-12 0,6-16 8 15,1 9 0-15,0 0 0 0,-1-4 0 0,1 0 0 16,-1 0 0-16,7 0-5 0,-6 4-3 15,0-4 8-15,-1 4 0 0,7-1-5 16,-6 8 10-16,-1-11-10 0,-6 11 5 16,6 0 9-16,-5 0-9 0,5 0 4 0,-6 0-4 15,0 0-4-15,1 4 0 0,-8-1 8 16,7 1-8-16,-6 0 4 0,5 3-9 16,-5-3-21-16,-1-1-20 0,-6 1-48 15,7 0-130-15,-7-1-189 0,7 1-21 16,-7-4-7-16,0 0 6 0</inkml:trace>
  <inkml:trace contextRef="#ctx0" brushRef="#br0" timeOffset="183545.84">21511 3934 399 0,'0'-15'416'0,"0"1"-30"15,0 0-24-15,-6-2-87 0,6 5-98 16,0 4-138-16,0-4-14 0,0 11-8 15,-7-11-9-15,7 11 1 0,0 0 8 16,0 0 4-16,0 0 4 0,0 4 1 0,0 3-1 16,0 8 5-16,7 4-5 0,-7-1-12 15,6 7-13-15,-6 5-4 0,7 2-26 16,-7 5-25-16,6 4-55 0,1-1-140 16,-1 0-176-16,1 4-32 0,-7-4 4 0,7-3 18 15</inkml:trace>
  <inkml:trace contextRef="#ctx0" brushRef="#br0" timeOffset="184105.04">21916 4048 424 0,'0'7'449'16,"6"-3"-3"-16,-6 0 5 0,0-1-62 16,6 0-279-16,-6-3-97 0,6 0-13 0,1 0 0 15,0 0-8-15,-1-6-5 0,7 6-12 16,-7-15-5-16,8 15-17 0,-2-14-16 15,8 6-35-15,-7 0-83 0,7 1-110 16,0-4-110-16,-8 4-23 0,2-4 5 0</inkml:trace>
  <inkml:trace contextRef="#ctx0" brushRef="#br0" timeOffset="184587.87">22007 3891 127 0,'6'0'406'0,"-6"0"-24"0,6 0-41 15,-6 0-63-15,7 0-67 0,-1 7-59 16,-6 4-97-16,7 3-17 0,0 8-13 0,-1 7 1 15,0 4 0-15,-6 8-14 0,6 3-4 16,2 3-8-16,-2 5 0 0,0 3-4 16,1-1-4-16,0-2 3 0,-1 3-3 15,1-7-4-15,-1-4 3 0,-6-1 5 16,6-10-1-16,1-3 5 0,0-5 0 0,-7-10 0 16,6-8 0-16,-6-7-8 0,6 0-5 15,1 0-12-15,-7-18-22 0,7-4-33 16,-7-4-63-16,0-3-90 0,6-8-74 15,-6-6-80-15,7-2-16 0</inkml:trace>
  <inkml:trace contextRef="#ctx0" brushRef="#br0" timeOffset="184938.4">22287 3821 365 0,'12'-22'387'16,"1"3"-14"-16,-6 8-31 0,6 1-39 0,-7 10-62 15,1-8-148-15,0 8-42 0,-7 0-17 16,6 4-9-16,-6 3-7 0,0 4-10 15,0 7-8-15,0-3-13 0,-13 3-12 16,13 4-14-16,-19 0-3 0,12 4-9 0,-6-4 5 16,6 4-1-16,-5-4-3 0,4-1 8 15,-4 1 16-15,-1-3 1 0,6-4 3 16,7-4 18-16,-13 0 13 0,13-5-5 16,-12 2 17-16,12-4 5 0,0 0 11 0,0-1 10 15,-8 4 8-15,8 1 5 16,0 6-10-16,0 5 1 0,0 3-5 0,0 7-8 15,0 4 1-15,0 0-10 0,0 7-12 16,0 4-17-16,0 0 0 0,0 7 0 16,-12-3-4-16,12 3-4 0,0-3-9 0,0 0-5 15,0-8-3-15,-7 0-9 16,7-7 0-16,0-7 0 0,0-5-8 0,0 2-8 16,-7-9-19-16,7-6-32 0,0-5-64 15,0-3-71-15,0 0-80 0,0-11-79 16,0-3-8-16</inkml:trace>
  <inkml:trace contextRef="#ctx0" brushRef="#br0" timeOffset="185738.89">22755 3846 48 0,'0'-7'368'0,"0"7"-24"0,7 0-8 0,-7 0-37 15,0-7-38-15,0 7-58 0,0 0-68 16,0 0-84-16,0 0-13 0,0 0-4 15,0 0 0-15,0-11-13 0,0 11 0 16,0 0-8-16,0 0-9 0,-7 0 5 0,7 0-9 16,0 0 0-16,0 0 4 0,0 0-8 15,0 0-5-15,0 0 1 0,0 0-9 16,0 0 0-16,7 3-5 0,-7 1-7 16,0 0-5-16,0-1-8 0,0 5-13 0,0 3 0 15,0-1-17-15,0 6-4 0,-7-2-8 16,7 4-9-16,-20 1 4 0,14-1 9 15,-6 4 21-15,4-4 29 0,-4 4 30 16,-8-3 30-16,7-1 21 0,1 0 12 16,-8-3 21-16,6-4 0 0,-5 0 5 0,6-8-4 15,0 5-26-15,0-5-21 0,0 1-13 16,6 0-8-16,1-4-4 0,6 0-9 16,-20 0 9-16,20 4-5 0,0-4 9 15,0 3-4-15,0 1 0 0,0 3 3 0,0 4-3 16,0 3-4-16,0 5-5 0,7 3-4 15,-1 4-4-15,1 0-5 0,-7 2-12 16,6 2-4-16,-6-1-1 0,7 1-8 16,-1-1 5-16,-6-4 3 0,0 1 5 15,7-7 5-15,-7-1-1 0,0-7 12 0,0-8-3 16,0-3 8-16,0 0-9 0,0 0 9 16,0-10 5-16,0-5-1 0,0 0 9 15,0 1 12-15,0-5 0 0,0 4 1 16,0-3 3-16,0 4 5 0,0-1 4 15,0 0 0-15,0 4 5 0,0 11-6 0,0 0-11 16,7 0-5-16,-1 0-12 0,0 8-5 16,8 6-4-16,-8 5-4 0,0 2-5 15,1 5-4-15,-1 0-8 0,1-1-4 16,0-3 4-16,-1 4 8 0,0 0 0 0,-6-5 9 16,0 2 0-16,8-5 0 0,-8-4-5 15,0-2 1-15,0-9-5 0,0-3-8 16,0 0-9-16,0 0-12 0,6-15-9 15,-6 5-25-15,6-8-34 0,0-1-29 16,1-3-47-16,0 0-33 0,-1-4-33 0,1-3-42 16,-1 4-41-16</inkml:trace>
  <inkml:trace contextRef="#ctx0" brushRef="#br0" timeOffset="188087.73">23048 4264 336 0,'0'7'432'16,"0"1"1"-16,7-5-28 0,-7 1-84 15,7-4-178-15,-1 0-117 0,6 0-22 0,-4 0 0 16,4-15 1-16,8 8-1 0,-7-4-8 16,7 0-5-16,6-4 9 0,-7 4-13 15,7-3-20-15,7-1-23 0,-7 1-66 16,0-5-118-16,0 4-145 0,-7 5-39 15,7-5 0-15</inkml:trace>
  <inkml:trace contextRef="#ctx0" brushRef="#br0" timeOffset="188290.16">23400 3945 148 0,'-13'0'435'0,"6"-11"-2"0,-5 11 9 0,5-7-54 16,-6 7-117-16,7 0-165 0,-8 0-55 15,8 0-13-15,6 0-5 0,-19 0-11 0,19 4-1 16,-14 10-12-16,14 5-9 16,-12 6-5-16,12 8-16 0,-14 11-13 0,14 4-12 15,-13 6-18-15,13 2-33 0,-12 6-72 16,12 0-123-16,-14 4-121 0,14 4-33 16,-13-8 6-16</inkml:trace>
  <inkml:trace contextRef="#ctx0" brushRef="#br0" timeOffset="189337.81">21701 4752 232 0,'-14'-12'385'0,"14"12"-11"16,0-8-38-16,0 8-53 0,0 0-64 15,0-7-84-15,0 7-92 0,0 0-5 16,0 0-4-16,6 0-13 0,-6 0 0 0,8 5 4 16,-2-3 1-16,6 6-5 0,2 0 5 15,-1 3-5-15,0 0-9 0,6 0-3 16,1 0-1-16,-1 0-3 0,7 3-5 16,0-2 0-16,7-6-9 0,-1 2-4 15,-5-1 1-15,11-3-5 0,-5-4-4 0,-1 0-1 16,8 0-7-16,-7-11 4 0,6 3-1 15,-1-3 13-15,-5 0 5 0,7-3 4 16,-1-1 8-16,-7 1 9 0,7 3-1 16,-7-4 10-16,1 3 3 0,-1 2 9 0,8-1-9 15,-7 11 1-15,-1-11-5 16,-6 11-4-16,7 0 4 0,-1 0-4 0,1 0-13 16,-1 0-4-16,1 0 0 0,-1 0-17 15,-5-7 0-15,5 7-8 0,1 0-5 16,-1-11-8-16,1 11-5 0,-1-15 1 0,1 4 13 15,-1 0 8-15,1 0 12 0,-1 0 18 16,-6 0 12-16,7 1 8 0,-7 1 18 16,7 9 4-16,-13-11-4 0,6 11 3 15,-1 0-4-15,1 0-7 0,-6 8-18 16,6-5-8-16,0 9-9 0,-7-5-4 0,8 4-13 16,-1-4-8-16,0 4-13 0,0-3-17 15,-7-5-25-15,14 1-30 0,-14 0-93 16,8-4-126-16,-1 0-109 0,-7 0-15 15,7 0 4-15</inkml:trace>
  <inkml:trace contextRef="#ctx0" brushRef="#br0" timeOffset="195048.17">23908 3791 1 0,'-7'8'431'0,"7"3"-19"0,0-4-8 16,-12 0-21-16,12 1-168 0,6 3-215 16,-6 0-350-16,0-4-75 0,0 4-17 15,0 1 11-15</inkml:trace>
  <inkml:trace contextRef="#ctx0" brushRef="#br0" timeOffset="195538.59">23875 4198 302 0,'0'4'403'0,"0"-4"0"0,0 0-44 0,0 0-81 16,7 0-118-16,-7 0-121 0,7-15-2 15,-1 15 2-15,0-11-5 0,1 11-9 0,0-14-4 16,6 14-8-16,-7 0-13 0,8 0 0 16,-8 0-9-16,6 0-8 0,-5 6 0 15,6 6-8-15,-6 6 4 0,-1 0 0 16,0 8-1-16,-6 0-3 0,8 2 13 16,-8 6 12-16,0-1 4 0,0 0 4 0,0 3 9 15,0-6 4-15,-14 3 5 0,14-8-1 16,-19 1 5-16,12-4-9 0,7-4-4 15,-13-2-4-15,13-9-13 0,-12 0 0 16,12-4-5-16,0-3-3 0,0 0-9 0,0 0-12 16,6-17-6-16,0 5-7 0,7-10 0 15,0-4 4-15,0-3 13 0,1-4 3 16,-2-4 5-16,8-3 5 0,-7 0 12 16,7 0 8-16,-8-4 5 0,2 0 8 15,5 4 4-15,-6-1-4 0,-6 4 1 0,5 5-5 16,-5 6-1-16,0 4 1 0,-1 7 0 15,-6 4 0-15,6 11-4 0,1 0-9 16,-7 0 1-16,7 0-5 0,-1 11 0 16,-6 8 0-16,7-1-5 0,-7 8-3 15,6 0-5-15,-6 6-13 0,0 1-16 0,0 0-55 16,6 0-152-16,-6 0-151 0,0 0-21 16,0 0 2-16</inkml:trace>
  <inkml:trace contextRef="#ctx0" brushRef="#br0" timeOffset="195888.02">24266 3817 152 0,'7'-33'163'16,"-1"8"-83"-16,8 0-38 0,-2 5 109 15,8 2-4-15,-7 7 3 0,7 0 10 16,6 11-4-16,-7-11 8 0,7 11 1 0,0-11-1 15,0 11-20-15,0 0-114 0,1 0-1 16,-2 4 1-16,1 0 4 0,0 3 3 16,0 4 6-16,1 0 12 0,-1 0 0 15,0 7 0-15,-7 4 4 0,7 0-8 16,-6 7 0-16,-1 4 0 0,-5 4-13 0,-2 3 4 16,2 4-17-16,-8 11-7 0,0 0-10 15,1 4-4-15,-7 0-8 0,6 3 4 16,-6-4-8-16,0 5-5 0,0-9 0 15,0 2-8-15,0-5 0 0,0-7-9 16,0 0-12-16,0-8-18 0,0-6-12 0,-13-8-4 16,13-4-4-16,0-7-145 0,-6-3-171 15,6-8-63-15,-20 0 9 0,8 0 11 16</inkml:trace>
  <inkml:trace contextRef="#ctx0" brushRef="#br0" timeOffset="196239.62">24423 3813 43 0,'-7'0'419'0,"7"-11"-4"0,0 11 6 16,0 0-12-16,0 0-172 0,0 0-220 16,7 0-17-16,-1 0-13 0,0 0 4 15,8 0 5-15,-8 0-4 0,8 0 3 16,-2 0-3-16,8 0-5 0,-1 4-8 0,1 0-13 15,-7-4-42-15,6 0-88 0,-6 0-118 16,1 0-110-16,-2 0-7 0,2 0-3 16</inkml:trace>
  <inkml:trace contextRef="#ctx0" brushRef="#br0" timeOffset="196621.39">24664 3832 374 0,'0'11'369'0,"0"0"-29"0,-14 3-36 16,14 5-64-16,-13 3-75 0,7 3-123 15,-7 1-34-15,6 3 1 0,-5 4-9 0,-2-3 0 16,1-1-5-16,0 4 5 0,-6-8 0 16,5 0-4-16,2-2 0 0,-1-1 0 15,0-4-5-15,6-3 5 0,7-4-5 16,-12-3 14-16,12-5-1 0,0-3-8 16,6 0-1-16,-6 0 5 0,6 0 9 0,1 0 4 15,-1-7 8-15,7 7 4 0,-6 0 0 16,-1 0-3-16,8 4-1 0,-8 3 4 15,0 4 0-15,1 3-8 0,-7 1-4 0,6 3-9 16,-6 1-4-16,0 3-4 16,7 0-4-16,-7-1-1 0,0-2-4 0,6-1 1 15,-6 1-5-15,7-5 4 0,-7-3 1 16,6-3 7-16,1-8 5 0,0 0 9 16,-7 0 7-16,6-8 6 0,0-3-1 0,-6 4 9 15,0-4-9-15,0-4 0 0,0 0-4 16,0 1 8-16,-6-1-25 0,6 1 0 15,-13-1-25-15,13 0-21 0,-7 1-69 16,7-5-155-16,0-2-139 0,0 2-25 16,0-3 3-16</inkml:trace>
  <inkml:trace contextRef="#ctx0" brushRef="#br0" timeOffset="197673.15">25120 3641 416 0,'0'-7'419'16,"-14"7"-11"-16,14 0-15 0,-12 0-132 15,12 0-202-15,0 0-59 0,0 0 0 16,0-7-8-16,0 7-5 0,6-11 5 0,0 11-5 16,8-11 9-16,-2 11 8 0,1-12 4 15,1 12 1-15,6 0 4 0,-2-6 4 16,2 6 3-16,-1 0-3 0,1 0 5 15,-6 3 8-15,-2 0-10 0,1 5 2 16,1 3-5-16,-8 4 0 0,-6-1-13 0,0 5 0 16,0 2-4-16,0 5 0 0,-20-4-4 15,14 4 0-15,-13-1-5 0,5 1 1 16,-6 0 3-16,1-4-3 0,-1-1 4 0,2-2-5 16,-2-1 1-16,6-3 0 15,-5-4-5-15,5-4-4 0,8-7 0 0,6 0 0 16,-12 0-13-16,12-11 5 0,0-4-1 15,0 1 5-15,6-7 0 0,0-2 4 16,-6-3 0-16,14 1 5 0,-8-1-1 0,0-3 13 16,7 8-4-16,1-6 8 0,-2 9 4 15,2 3 1-15,-2 4-1 0,2 11 1 16,-1 0 4-16,-1 0-5 0,2 4 1 16,-2 10-1-16,2 5 9 0,-8 6-9 15,1 5 5-15,-1-1 12 0,1 0 5 16,-7 4 4-16,0 5-4 0,0-10 3 0,0 5 1 15,0-4 0-15,-7-3-5 0,7-4 1 16,-19 0-13-16,19-3-4 0,-14-5-13 16,14-3 4-16,-12-4-4 0,12 1-4 0,-14-5-4 15,14-3-10-15,0 0-7 0,0-11-9 16,0 1 0-16,8-6-4 0,4-5 9 16,-6-5-5-16,8 0 8 0,5 1-4 15,1-4 14-15,0 3 7 0,-1-3 14 16,7 3 3-16,-6 0 9 0,6 8 4 0,-1 0 4 15,-5 7-3-15,0 11 3 0,-1 0-4 16,1 0 0-16,-8 0 1 0,-4 7-10 16,4 8-4-16,-12 3-8 0,0 0 0 15,0 4-8-15,0 4-9 0,-6-1-8 16,-8 1-4-16,2 0-1 0,-1-1-4 0,-7-3 4 16,0 1 1-16,-6-5-1 0,7 0 9 15,-1-7 13-15,1 0 3 0,0-7 1 16,-1-1 4-16,7-3 0 0,-7 0 12 15,14 0 1-15,6-11-4 0,-13 4 8 16,13 0 0-16,0-5 0 0,0 6 8 0,0 6 0 16,0-11 1-16,7 11-13 0,-1 0-13 15,6 0 0-15,-4 0-5 0,4 3-12 16,1 5-21-16,7-2-51 0,-7 6-126 16,0 2-106-16,0-3-79 0,0 0-19 0,-6 4 4 15</inkml:trace>
  <inkml:trace contextRef="#ctx0" brushRef="#br0" timeOffset="198061.13">25386 4195 98 0,'-12'0'410'0,"-2"0"1"0,1 0-23 15,7 3-59-15,-8-3-102 0,14 4-129 16,-12-4-82-16,12 7-7 0,-13 0-5 16,13 4 4-16,0 0 1 0,0 0-9 0,-7 1 8 15,7-2 1-15,0 1-1 16,0 3 1-16,0-2 4 0,7-1 0 0,-7-4 12 15,7 1-13-15,-1-5-3 0,0 1-1 16,8-4-8-16,-2 0 0 0,1 0-12 16,1-15-5-16,-2 8-8 0,2-4-5 0,-2-1-17 15,2 2-4-15,-8-1 0 0,7-3-8 16,-13-1 0-16,6 4 21 0,-6 0 5 16,0 0 24-16,0 0-12 0,-12 0 4 15,5 11 17-15,-13-11 13 0,8 11 16 16,-8 0 22-16,-6 0-4 0,7 4 7 0,-7 3 1 15,-1 4-17-15,1 0 21 0,6 7 1 16,1 4-5-16,-1 4-9 0,2 3-12 16,10 0-4-16,8 4-9 0,-12 0-8 15,12 0 4-15,0 0-9 0,6-3-8 0,8-1-4 16,-2-4-9-16,8-3-16 0,5-4-18 16,1-2-21-16,1-9-38 0,5-4-109 15,1-3-139-15,-1 0-80 0,1 0-3 16,-7-10 1-16</inkml:trace>
  <inkml:trace contextRef="#ctx0" brushRef="#br0" timeOffset="198492.69">25745 4081 248 0,'-13'0'436'0,"13"0"1"0,-13 0 2 15,13-7-72-15,0 7-168 0,0 0-187 0,13 0-12 16,-7-11-4-16,7 11-4 0,7-11-9 15,-1 11-22-15,1-15-7 0,6 15-60 16,0-15-130-16,0 15-161 0,-7-15-32 0,7 15 2 16,1-14 4-16</inkml:trace>
  <inkml:trace contextRef="#ctx0" brushRef="#br0" timeOffset="198704.73">25888 3964 290 0,'-13'10'407'0,"-6"1"-12"0,5 8-33 15,2 3-88-15,-2 7-92 0,1 4-140 16,0 4-13-16,0 0-3 0,13 3-5 16,-12-4 1-16,12 5-2 0,0-1-7 15,-8-3-4-15,8-4-5 0,0-1-4 0,0-1-4 16,8-6-13-16,-2-7-8 0,0-4-10 16,1-6-7-16,-1-8-13 0,7 0-12 15,-6 0-39-15,5-8-42 0,2-2-58 16,-8-9-64-16,8-3-70 0,-2-4-33 15,8-3 0-15</inkml:trace>
  <inkml:trace contextRef="#ctx0" brushRef="#br0" timeOffset="199039">26278 3652 106 0,'14'-14'389'0,"-8"6"-2"0,1 8-9 0,-7 0-36 16,0 0-81-16,0 0-138 0,0 11-123 15,-13 8-22-15,-1-1-28 0,-4 7-60 16,-2 1-80-16,0 0-67 0,-5-1-33 0,-2 5 8 16,-5-5 76-16,6 4 51 0,-7-6 38 15,7-1 12-15,6-4 64 0,1-3 103 16,-1-4 114-16,14-4 84 0,6-3-8 0,-14-4-58 16,14 0-35-16,0 0-7 15,8 3 0-15,-2-3 8 0,6 0-20 0,8 0-35 16,-1 4-50-16,1-1 9 0,0 8-5 15,-1 4-8-15,-5 3-1 0,-2 8-11 16,2 7-18-16,-8 4-8 0,0 3-13 0,1 8-9 16,-7-4-12-16,6 3-9 0,-6 1-16 15,0-4-18-15,0 0-33 0,0-4-68 16,0-3-101-16,0-4-118 0,-13-8-40 16,13-7 0-16</inkml:trace>
  <inkml:trace contextRef="#ctx0" brushRef="#br0" timeOffset="200121.76">26566 3619 345 0,'0'0'415'0,"6"-14"-24"0,-6 14-21 15,6-12-62-15,-6 12-96 0,7 0-136 16,-7 0-50-16,0 0-23 0,0 0-3 16,0 8 0-16,0-1-3 0,0 8-2 0,-13-4 1 15,13 7-4-15,-14-3 3 0,14 3-3 16,-19 4 4-16,13-4 8 0,-7 5 4 16,0-5 1-16,6 0-5 0,-6 0 5 0,0-3-6 15,0-4 6-15,7 0-5 0,6 0-4 16,-20-4 0-16,20-3-4 0,0 3-5 15,0-3 6-15,0-1 3 0,0 2-5 16,0-1 5-16,13-1 0 0,-6 4 0 16,-1-3 5-16,7 3-2 0,0 0 6 15,0 4-5-15,0 4 0 0,0 3 1 0,-6 0-1 16,6 8-4-16,-7 0 0 0,0 3 0 16,2 4 0-16,-8 4 0 0,0 2-4 15,0-1 4-15,0 6 0 0,0-4 0 16,-8-3 8-16,8 3 1 0,-19-7-1 15,13 0 1-15,-7-4-1 0,0-7 1 0,-1-3-1 16,2-5-3-16,-2-7 3 0,2-3-8 16,-1-4-4-16,-1 0 20 0,2-7-11 15,-2-4 7-15,8 0-3 0,6-4-1 16,-13-3 5-16,13-1 0 0,0-3-5 16,7 4 0-16,-7 0 1 0,6-4-18 0,6 7 14 15,2 1-1-15,-1 3 4 0,0 11 1 16,6 0 0-16,-5 0-5 0,5 0 0 15,1 7 9-15,-7 8-5 0,0 3 1 16,-1 8-5-16,-4 6 0 0,-2 2 1 0,-6 2 3 16,0 4 13-16,0 1 9 0,0-1 0 15,0 0-5-15,-14-3 5 0,14-1 4 16,-12-6 0-16,12-1 4 0,-13-7-8 16,13-4-1-16,0-3-16 0,0-7-5 0,0-5-12 15,6-3 4-15,7 0-4 0,-7-7-13 16,8-4-4-16,5-4-13 0,1-3-4 15,0 0-30-15,-1-4 4 0,1-5-16 16,-1-2-18-16,-6 0-42 0,0 0-126 0,7-4-140 16,-14 0-53-16,7 4-3 0,-6-1 14 15</inkml:trace>
  <inkml:trace contextRef="#ctx0" brushRef="#br0" timeOffset="200531.03">26428 4074 89 0,'0'0'448'0,"-6"0"-3"0,6 3 6 0,-14-3-38 16,14 0-121-16,0 0-190 0,0 0-90 16,0 0-12-16,0 0-3 0,8 0-23 15,4-8-17-15,2 8-20 0,-1-10-68 16,6 10-144-16,7-11-151 0,-6 11-15 0,6-11 9 16</inkml:trace>
  <inkml:trace contextRef="#ctx0" brushRef="#br0" timeOffset="203571.93">20983 4575 56 0,'-12'0'402'0,"12"0"-4"0,0 0 2 0,0-7-33 16,0 7-144-16,0 0-176 0,0 0-22 16,0 0 5-16,6 0-1 0,0 0 14 15,2 0 4-15,4 4 3 0,1 3-4 16,7 4-3-16,0 4-5 0,6-1-8 0,-1 4-5 16,8 5-8-16,-1-1-5 0,8-1-3 15,-1 6-5-15,0-2 5 0,0 1-5 16,7-4-4-16,0-1 4 0,-1 5-4 15,0-8 5-15,1 0-5 0,6-2 0 0,-7-5 4 16,8-4-4-16,-8 0-4 0,1-3 4 16,6-4 4-16,0 0-4 0,0 0 4 15,7-15 0-15,-8 8 5 0,8-8 4 16,6 3-5-16,1-2 5 0,-1-4-5 0,0 3 0 16,0-3 9-16,0 4-8 0,0-2-5 15,8 6 5-15,-8-1-9 0,6 11 4 16,-6-11 5-16,-6 11-1 0,-1 0 1 15,7 0-1-15,-12 7-4 0,5 1 9 16,-6 3 0-16,7 3 4 0,-7 4-13 0,0-2-4 16,0 2 4-16,0-1 0 0,-7 5 1 15,8-6-1-15,-1 2 0 0,-7-4-8 16,8 1 0-16,-8-8-5 0,7 1 9 16,-6-5 0-16,6-3 0 0,-6 0 0 15,-1 0 0-15,1-7 0 0,5-4-4 0,-4 0 8 16,-2 0 5-16,1-3-5 0,-1-1 9 15,7-1-5-15,-6 6 5 0,6-1 4 16,-6 0 0-16,5 4-5 0,-5 7 1 16,7-11 0-16,-8 11 0 0,7 0-5 0,-6 0 1 15,6 0-9-15,-7 0 0 0,1 0 0 16,-1 3 0-16,1 1 0 0,-1 0 0 16,2 0-4-16,-9-1 4 0,1 1 0 15,-6-1 0-15,7 1 4 0,-8 3 4 16,1 1-12-16,-1-2 4 0,1-2 0 0,-1 8 4 15,1-5 1-15,5 1-5 0,-5-1-5 16,7-3 1-16,-2 3 4 0,1 0-8 16,7-3 8-16,0 3-5 0,0-3 5 15,-1-1 0-15,7 5-4 0,-7-5 4 16,1 1 4-16,6 0-4 0,-6 0-4 0,6-1 0 16,-7 1 0-16,2-4-5 0,-2 3 0 15,1 1-8-15,-7-4 9 0,6 0-9 16,1 0 0-16,-7 0 9 0,6 0-5 0,1 0 4 15,-7 0 5-15,7 0 4 0,-1-7-8 16,-6 7 8-16,7 0-9 0,-1-11 9 16,-5 11-4-16,5-11 4 0,-6 11-4 15,7-15 4-15,-8 4 4 0,1 0-8 16,1 0 4-16,-1-3 0 0,0-2 0 0,1-2 0 16,-8 0 4-16,1 0-4 0,-1-1 4 15,1-2-4-15,-7-1 0 0,6 0 4 16,-13-1 1-16,7 1-5 0,-6-3 0 15,-1 3 0-15,-5-4 0 0,-2 1 0 0,2-1 0 16,-8 0 0-16,-6-3 0 0,0 0 0 16,0-4 0-16,0 0 0 0,0 0-5 15,-13-4 1-15,0 1 4 0,0 2 0 16,0-2 13-16,-6 3-5 0,-1 0 1 16,-6 0 4-16,0 0 0 0,-1 4 16 0,2 0 1 15,-8 0 0-15,8 2 3 0,-8 2-7 16,-7-1-1-16,8 4 1 0,-7-3-5 15,0 3-4-15,-7-4-13 0,1 4-8 0,5-4 0 16,-5 1-13-16,-7-1-4 16,6 1-5-16,-6 2 1 0,7-2-1 0,-7-1-3 15,-1 4 3-15,2 0 0 0,-2-1 14 16,1 2 7-16,-1 3 2 0,8 0 6 16,-7-1 2-16,7 1 7 0,-8 0 1 0,8 0 0 15,-1 2 8-15,1 2-4 16,-1-4 9-16,1 3-14 0,5 0 1 0,-5-3 0 15,6 4 0-15,-7-1 0 0,7 0-1 16,0-3-3-16,0 3 4 0,0 4-5 16,0-4-8-16,6 1 8 0,-5 3-3 0,5 0-5 15,0 4 0-15,0-4 0 0,8 11-5 16,-8-12 5-16,7 12-8 0,0-7 3 16,0 7-3-16,-7 0 0 0,7 0 4 15,6 0-1-15,-5 0 1 0,-1 0 0 16,0 0 0-16,-1 4 4 0,1-1 4 0,0 1-4 15,7 0 8-15,-7 0-3 0,0-1-1 16,-1 1 0-16,1 0 0 0,1 3 1 16,-1 0-5-16,0 0 0 0,-7 4 0 15,1-3 0-15,-1 6-5 0,1-3 1 0,-1 4 4 16,-7-3 0-16,8 2 0 0,-7 4-4 16,0-3 0-16,-1-1 4 0,2 2 4 15,-1-2-4-15,0 0 0 0,-1 1 4 16,1-5-8-16,1 6 0 0,-1-5 4 15,-7 0 4-15,7 0 0 0,-1 0-4 0,1 0 0 16,-6 0-4-16,5-4 4 0,-5 4 0 16,6 0 4-16,-7 0-4 0,1-4 0 15,5 5 0-15,-5-3-4 0,0 0 4 0,-1-2-4 16,7 0 8-16,-7-3-4 0,7 0-4 16,0-4-1-16,1 3 18 0,-2-3-13 15,7 0 0-15,1 0 0 0,-1 0-4 16,1 0 8-16,-1-11-8 0,7 11 0 15,-6-7 8-15,5 7 0 0,1-11-12 0,-6 11 8 16,5-8 0-16,2 8 8 0,-1-11-8 16,0 11-4-16,0-11 8 0,-1 11 0 15,1-10-4-15,1 10 5 0,-1-15-5 16,6 8 0-16,-6-4 0 0,0 0-5 16,7 0 5-16,-8 0 0 0,1 0-4 0,0-4 4 15,0 1 0-15,1-2-4 0,-2 2 4 16,1-4 0-16,-6 4 0 0,5-5 0 15,1 4 4-15,0-3 0 0,-6 3-4 16,5-3 0-16,1 3 0 0,7 4 0 16,-7-4 0-16,6 4 0 0,1 0 0 0,-1 1 0 15,0 2-4-15,8 1 4 0,-1 7 0 16,-7-11-4-16,8 11 0 0,-2-11-1 16,1 11 1-16,0 0 0 0,0-11 4 15,0 11-4-15,0 0 4 0,0-7-9 0,-6 7 5 16,6 0 4-16,-7 0 0 0,0 0-5 15,1 0 5-15,-1 4-4 0,-6-1 4 16,6 4-4-16,-5-3 0 0,-1 3 4 16,0 1-5-16,-1-1 5 0,1 4-4 15,0-4 4-15,1 0 0 0,-1 4 4 0,-1 0-4 16,1-3 0-16,6 3 5 0,-5-4-1 16,5 0-4-16,0 5 0 0,-6-5 0 15,7 4 0-15,6 4-4 0,-6-4-1 16,-1 3 5-16,0 1 0 0,7 3-8 15,-7 0 4-15,8 4 4 0,-8 1-5 0,1-2 1 16,5 5 0-16,-5 0 4 0,0-1-4 16,-1 4 4-16,1-3 4 0,-1 0 0 15,1 3-4-15,-1-3 0 0,-6 3 0 16,6 1 4-16,-5-5 1 0,5 4-10 0,-6-3 10 16,6 3-5-16,-6 4 0 0,7-3 0 15,-8 3 0-15,7-1 0 0,8 6 0 16,-8-6 0-16,7 8 4 0,7-3-4 15,6 0 0-15,0 3 4 0,0 1 0 0,0-2 1 16,0 2 7-16,13 3-7 0,0-4 3 16,6 1 1-16,7-1-9 0,7-4 4 15,-1 4-4-15,1 1 4 0,7-4 1 16,-2-4-5-16,1-1-9 0,0 2 1 0,7-6-14 16,-1-2-25-16,1 0-38 0,6-4-114 15,-6-1-288-15,-1-5-16 0,1-1-2 16,-7-4 2-16</inkml:trace>
  <inkml:trace contextRef="#ctx0" brushRef="#br0" timeOffset="204789.84">22859 5034 311 0,'0'3'411'16,"0"1"-3"-16,0-4-4 0,0 3-121 15,7-3-136-15,6 0-134 0,-7 0 0 0,14 0 4 16,-7 0 4-16,13 0 5 0,0-7 3 15,1 7 1-15,11 0 0 0,1-11 3 16,7 11-7-16,13 0-5 0,0-8-4 16,6 8 0-16,0 0-5 0,6-11-7 15,8 11 3-15,-2-7 1 0,2 7-5 0,5-7-8 16,1 7 4-16,0-7 0 0,0 7 0 16,6-11 0-16,-7 11 0 0,7-11 4 15,0 11 4-15,0-8 1 0,1 8 4 16,-8-11 7-16,8 11 2 0,-7-11-1 15,6 11 0-15,-7-7 1 0,1 7-6 0,6-11-3 16,-6 11 0-16,-8 0 0 0,8-7-1 16,0 7 5-16,-7 0 4 0,1 0-4 15,-1 0 0-15,0 0 0 0,0 0-4 16,-6 0 9-16,-1 4-10 0,1-4-7 0,0 3-2 16,-7 1 2-16,0-4-5 0,-7 4 8 15,1-4-8-15,0 3 0 0,-7-3 4 16,0 0 1-16,0 0-10 0,-7 0 10 15,-5-11-5-15,-1 11 0 0,0-7 0 0,-7 7-9 16,-6-11 5-16,0 11-5 0,1-12 1 16,-8 12-13-16,-6-10 4 0,0 10-13 15,-7-8-21-15,1 8-25 0,-7-7-55 16,7 7-179-16,-7-11-162 0,0 11-9 0,0-15 3 16,-20 15 9-16</inkml:trace>
  <inkml:trace contextRef="#ctx0" brushRef="#br0" timeOffset="206637.57">21101 4781 324 0,'0'0'411'16,"6"0"5"-16,1-11 5 0,0 11-138 0,-1 0-144 15,7 0-109-15,-6 0 4 0,6 0 4 16,6 0 9-16,-6 0 3 0,13 3 1 15,-6 5 0-15,13 3 4 0,-1 0-8 16,1 7-5-16,12 0-4 0,-5 0 0 0,5 5-8 16,7 2-9-16,0 1-4 0,6-1-4 15,1 1-9-15,-7 3 0 0,13-6-4 16,-6 2 9-16,0-3 4 0,6-4 12 16,0 0-12-16,6-3-1 0,-6 0 6 0,8-4-1 15,-8-5 0-15,6 3 4 0,1-6 0 16,-1 1-4-16,1-4 0 0,0 0-13 15,-1 0 13-15,7 0 0 0,-6 0-4 16,12-10 4-16,-11 10-4 0,11-12-1 16,-6 12-3-16,1-11-1 0,5 11 1 15,-6-11 0-15,0 3-5 0,7-3-4 0,-7 4 4 16,0 0 0-16,1-4 1 0,-2 0-5 16,-4 4 3-16,-2-4-3 0,0 0 0 15,2 0 0-15,-2-1 5 0,-6 1-5 16,6 4 0-16,-5-4 0 0,5 4 0 0,-6 0 0 15,7 7 0-15,-7-15 4 0,1 15-4 16,-1-11 0-16,0 11 0 0,-6-11 0 16,6 11 4-16,-7-7-4 0,7 7 4 15,-6-8-4-15,0 8 0 0,-1-10-4 16,0 10 4-16,1-8 0 0,0 8 0 0,-1 0 4 16,1-7-4-16,0 7 5 0,-1 0-5 15,-5 0 0-15,5-7 0 0,-6 7 4 16,0 0 0-16,1 0-4 0,-2 0 5 0,-5 0-10 15,-1 0 5-15,2-11 0 0,-2 11 5 16,1 0-1-16,-1-9 0 0,-6 9-4 16,0-6 0-16,0 6 9 0,0-12-9 15,-6 12 4-15,5-7-4 0,-4 7 4 16,-2-7-4-16,1 7 4 0,-1 0 5 0,-5-11-5 16,-2 11 5-16,1 0-9 0,0 0 8 15,0-7-3-15,-6 7-5 0,-1 0 0 16,1 0 0-16,-7 0 0 0,0 0-13 15,0-8-4-15,-7 8-13 0,8 0-12 16,-8 0-27-16,0 0-37 0,-6-11-38 0,7 11-166 16,-7-10-215-16,0 2-2 0,0-3 11 15,0 4 8-15</inkml:trace>
  <inkml:trace contextRef="#ctx0" brushRef="#br0" timeOffset="206817.07">26585 4902 382 0,'0'11'533'0,"-7"-4"-28"0,7 0-32 16,0 0-25-16,-12 4-36 0,12-3-412 0,0 3-238 15,0-4-262-15,0 1-40 16,0-5-3-16,-8-3 14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1-06-03T08:50:31.3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12263 12485 416 0,'-26'29'411'0,"1"0"-75"16,-9 1-83-16,9-1-232 0,-8-3-21 16,0-1-379-16,0-3-50 0,-6 0-6 15</inkml:trace>
  <inkml:trace contextRef="#ctx0" brushRef="#br0" timeOffset="2237.07">12674 8404 235 0,'0'11'394'0,"-14"-7"-3"15,14 3 1-15,-12-4-88 0,12 1-178 16,0 0-109-16,0-4-8 0,0 0-5 15,0 0-4-15,6-11 0 0,0 4 0 16,8-1 0-16,-1-3 4 0,6 0-4 0,7 0-13 16,0 0-12-16,0 0-21 0,7 4-132 15,-7-4-209-15,0 4-5 0,0 7 2 16,-7-15 1-16</inkml:trace>
  <inkml:trace contextRef="#ctx0" brushRef="#br0" timeOffset="2503.58">12882 8554 1 0,'0'25'364'0,"6"9"6"15,-6-2 0-15,0 12-21 0,0 4-92 0,7 3-143 16,-7 12-67-16,6-1 3 0,-6 4-8 15,7 4-3-15,-1-1-5 0,1-3-4 16,6 0-10-16,-7-8-3 0,8 1-4 16,5-11-4-16,1-3-5 0,6-10-8 0,0-5-5 15,7-12-16-15,-1-7-26 16,7-7-34-16,6-4-105 0,-5 0-215 0,5-8-20 16,1-6 1-16,-7-1 6 0</inkml:trace>
  <inkml:trace contextRef="#ctx0" brushRef="#br0" timeOffset="4038.53">13970 9539 6 0,'-14'4'380'0,"14"0"6"0,0-4-37 15,-12 3-37-15,12 1-89 0,-7-4-100 16,7 0-102-16,-7 0 0 0,7 0 0 15,0 0-4-15,0 0 4 0,0 4 4 0,0-1 1 16,0 1 7-16,7 0-3 0,0 3 4 16,5 0 8-16,8 0-3 0,-1 1 3 15,7 0-4-15,1-2-8 0,5 2 0 16,1 0-14-16,-1-5 1 0,1 4 0 16,6-3-4-16,-6-4-5 0,-1 0-8 0,1 0-8 15,6 0-22-15,-7 0-29 0,1 0-94 16,-1-11-281-16,-6 11-9 0,7-7-3 15,-7 7-2-15</inkml:trace>
  <inkml:trace contextRef="#ctx0" brushRef="#br0" timeOffset="4369.46">15455 9422 152 0,'0'7'402'0,"0"-3"6"0,0 0 0 16,0-1-75-16,0 1-109 0,0 0-119 16,-7 3-54-16,7 4 0 0,0 1-5 15,0 2-20-15,0 0-26 0,0 5 0 0,-13 3-38 16,13 3-106-16,0 1-283 0,0 0-11 16,0-1 5-16,-7 5-7 0</inkml:trace>
  <inkml:trace contextRef="#ctx0" brushRef="#br0" timeOffset="4804.72">16314 9328 345 0,'7'3'390'0,"-7"4"5"0,6-3-8 0,-6 3-117 16,6-3-169-16,-6-1-79 0,8-3-1 15,-2 0 12-15,0 0 1 0,0 0 5 16,8 0 3-16,-1 0 0 0,7 0-4 16,-2 0-8-16,2 0 0 0,7 0-5 15,-1 0-8-15,-1-7-4 0,1 7-5 0,7 0-8 16,-1 0-13-16,8 0-24 0,-7-7-40 15,-1 7-117-15,1 0-246 0,-1-8-2 16,1 8 1-16,-7-6 1 0</inkml:trace>
  <inkml:trace contextRef="#ctx0" brushRef="#br0" timeOffset="5086.6">17552 9272 278 0,'6'4'431'15,"-6"-1"6"-15,0 1 10 0,0 3-79 16,6 0-144-16,-6 1-157 0,0 3-11 0,0 7-27 15,0 1-12-15,-12 6-17 0,12 1-9 16,-14 3-33-16,14 1-38 0,-13 2-89 16,13 5-237-16,-12-4-54 0,12 3-2 15,-20 1 14-15</inkml:trace>
  <inkml:trace contextRef="#ctx0" brushRef="#br0" timeOffset="5821.77">18698 8451 123 0,'6'0'402'0,"8"0"9"0,-2 0 6 0,-6 12-80 15,8 2-92-15,-8 8-194 0,1 0-9 16,-1 4-3-16,1 3-10 0,0 5-16 15,-1-2-13-15,0 4-17 0,8 1-38 16,-8-4-170-16,7 0-196 0,-6 0-5 0,-1-4-2 16,1-7 1-16</inkml:trace>
  <inkml:trace contextRef="#ctx0" brushRef="#br0" timeOffset="6117.98">19655 9042 185 0,'6'10'428'0,"8"-6"17"0,-2 3 10 15,-5-3-54-15,0 3-130 0,-1-4-199 16,-6 5-4-16,7-1-18 0,-7 4-16 16,0 0-25-16,0 4-9 0,0 3-26 15,-13 4-38-15,13 1-62 0,-14 2-196 0,14-3-142 16,-6 0-7-16,6 0 5 0,0-4 14 16</inkml:trace>
  <inkml:trace contextRef="#ctx0" brushRef="#br0" timeOffset="6524.94">20554 8367 6 0,'0'0'402'0,"13"0"-4"0,-7 0 1 0,1 4-41 15,-1-1-92-15,1 1-177 0,0 3-46 16,5 1 7-16,-4 3 1 0,-2 0-4 15,0 7 7-15,0 0 6 0,1 5-5 16,-7 6 0-16,0 0-4 0,7 4-1 0,-7 3-7 16,0-2 0-16,0 2-10 0,0-3-7 15,0 5-9-15,0-10 0 0,0 5-8 16,0-7-5-16,0-1-4 0,0-7-13 0,6-7-21 16,1-2-22-16,-1-9-33 0,8 0-33 15,4 0-103-15,-4-16-168 0,5 1-83 16,7-3 5-16,0 0 6 0</inkml:trace>
  <inkml:trace contextRef="#ctx0" brushRef="#br0" timeOffset="6785.91">21421 8660 299 0,'0'22'440'0,"0"0"9"0,0 0-6 16,0 3-71-16,0 5-195 0,0-1-160 16,0 1-17-16,0-1-25 0,-8 0-72 15,8 0-191-15,-6-3-151 0,6 0-11 16,-13-4 5-16,13-4 2 0</inkml:trace>
  <inkml:trace contextRef="#ctx0" brushRef="#br0" timeOffset="7435.8">22403 7964 206 0,'0'4'440'0,"0"-4"10"0,0 0-3 16,-12 0 4-16,12 3-171 0,6-3-217 0,-6 0-16 16,6 0-17-16,1 4-10 0,0 3 6 15,-1 1-5-15,0-1 5 0,2 4-5 16,4 3-8-16,1 2-5 0,-6 2-8 16,6 0-4-16,-1 4-9 0,-4 4 1 0,-2-5-5 15,-6 6 4-15,6-2-8 0,-6 1-1 16,0-1 6-16,0 1-1 0,7-4 12 15,-7 0 14-15,0 0 7 0,0-4 1 16,6-3 9-16,1-1 4 0,-1 1 25 16,7-4 9-16,7 0 25 0,0-4 4 15,-1 1 5-15,13 2 17 0,-6-3 8 0,7 2 5 16,-7 2-17-16,7-4-13 0,-1 0-8 16,-6 4-27-16,1 0-16 0,-8 4-21 15,-6 3-26-15,-7 4-13 0,-6 3-30 0,0 5-29 16,0-1-22-16,-12 0-43 0,-8 1-41 15,7-5-78-15,-7-2-240 0,-6-9-93 16,6-3 20-16,-5 0 14 0,5-11 19 16</inkml:trace>
  <inkml:trace contextRef="#ctx0" brushRef="#br0" timeOffset="7951.42">23863 7224 1 0,'12'4'431'0,"-5"-1"6"0,0 1-8 16,-7 3 1-16,6 1-20 0,0-1-380 15,-6 0-18-15,0-3 5 0,7 3 5 16,-7-3 3-16,0 3 9 0,7 0-9 0,-7 1 9 16,6 3 9-16,-6-3-9 0,7 2 3 15,-1 5-2-15,0-1-1 0,2 1-9 16,-2 0 13-16,0 3-4 0,7 4 8 16,-6 0 1-16,6 1 8 0,-7 6 9 0,8-4 12 15,-2 8 4-15,-6 0 26 0,8 8-8 16,-1-1 12-16,0 4 1 0,0 7-9 15,7 0-4-15,-8 4-9 0,1 8-13 16,1-1-3-16,-2 4-22 0,8 3 0 0,-7 4-4 16,0-3-5-16,0 4 18 0,7-8-9 15,-14 3 0-15,8-7 5 0,-8 1-1 16,0-9 0-16,1 1-4 0,-7-3-4 16,0-5-8-16,0-3-18 0,-19-7-5 15,5 0-2-15,-6-5-10 0,1-2-10 16,-1-1-15-16,-12-3-22 0,6 0-26 0,-7-5-38 15,-6 1-39-15,7 0-47 0,-14-4-46 16,7-2-56-16,-6 2-143 0,-1-7-212 16,-7 3 21-16,-4-3 22 0,4 0 32 0</inkml:trace>
  <inkml:trace contextRef="#ctx0" brushRef="#br0" timeOffset="9549.29">23713 7367 374 0,'6'0'394'0,"0"0"-16"0,8-11-70 16,-8 11-80-16,7-11-85 0,7 11-96 15,-8-15 3-15,2 15-8 0,-1-15 1 16,0 15-9-16,0-11 4 0,0 11-8 0,-6-11-5 16,5 11-4-16,-5-10 0 0,6 10 0 15,-7 0-12-15,1-8-1 0,0 8-3 16,-1 0-5-16,1 0 0 0,-1-11 4 15,-6 11 0-15,6 0-4 0,2 0 0 0,-2-7-8 16,-6 7 16-16,6 0-3 0,0-7 7 16,1 7 1-16,0 0-5 0,-1-11 1 15,1 11 3-15,-1 0 5 0,0-8-4 16,2 8-4-16,-2 0-6 0,-6-7 6 16,6 7-5-16,0 0 5 0,2 0-5 0,-8-7 0 15,6 7-8-15,-6 0-5 0,0 0-8 16,6 0-16-16,-6 0-26 0,0 0-81 15,0 0-266-15,0 0-45 0,0 3 5 16,-12 1-2-16</inkml:trace>
  <inkml:trace contextRef="#ctx0" brushRef="#br0" timeOffset="10818.79">14048 7118 240 0,'0'-11'360'0,"0"0"-15"0,0 4-47 15,0 7-62-15,0-8-92 0,-13 8-90 16,13 0-45-16,0 0-5 0,0 0 0 15,0 4 1-15,0 3 3 0,0-3 4 16,0 0-3-16,0-1-1 0,6 1 1 0,1-4-1 16,-1 3-8-16,7-3 9 0,-6 0-1 15,5 0-3-15,8 0-5 0,-7-14 0 16,7 7-5-16,-7-4 1 0,6 3 0 0,-12-3 4 16,6 0 4-16,-7-1-4 15,1-2 0-15,-7 3-4 0,0 1 4 0,0-2 0 16,0 6 4-16,-7-6-4 0,-5 5 0 15,5 7-4-15,-6-15-22 0,0 15-16 16,6 0-89-16,-6-7-214 0,13 7-34 16,-6 0 6-16,6 0-8 0</inkml:trace>
  <inkml:trace contextRef="#ctx0" brushRef="#br0" timeOffset="11229.66">16406 6923 10 0,'6'-10'372'15,"6"10"6"-15,-4 0-38 0,-2 0-41 0,-6 0-113 16,0 0-85-16,0 7-63 0,0 4-17 16,0 7-4-16,0 1-26 0,-6 2-3 15,6 5-30-15,0 4-153 0,0-1-184 16,0 0 22-16,0 4-29 0</inkml:trace>
  <inkml:trace contextRef="#ctx0" brushRef="#br0" timeOffset="11957.76">18300 6843 261 0,'0'0'327'0,"-12"0"-25"15,12 0-41-15,0 0-68 0,0 0-54 0,0 0-71 16,0 0-51-16,6 0-9 0,7 0 9 16,-6 0 4-16,5 0-4 0,1 0-4 15,1 0 3-15,-2 8 10 0,2-1-1 16,-1 0 5-16,-7 4 4 0,1 3-5 0,-1 5-4 16,-6-1 5-16,0 4 8 15,0 4-4-15,0-4-4 0,0 3-10 0,-6-2 2 16,6-1-10-16,-13 0 1 0,13-1 0 15,0-2-4-15,0-5-9 0,0 1-5 16,6-5-16-16,1-1-17 0,6-9-26 0,7 0-96 16,-1 0-245-16,7 0-7 0,6-15 0 15,1 0 2-15</inkml:trace>
  <inkml:trace contextRef="#ctx0" brushRef="#br0" timeOffset="12606.84">20515 6385 169 0,'0'0'368'16,"6"4"14"-16,-6-1-24 0,0 1-101 15,0 7-126-15,0 0-123 0,0 4-8 16,0-1-8-16,0 5-1 0,0 3 1 0,-6 0-1 16,6 0-16-16,0 3 21 0,0-3 4 15,0 5-4-15,0-2 8 0,0 0 13 16,0-3-8-16,6-4-1 0,1 1 4 15,0-5 1-15,-1 1-5 0,7-3 1 0,-6-2-1 16,5 1-3-16,1 0-5 0,-6 0-5 16,0 4 1-16,-1-4 0 0,0 3-17 15,-6-2-13-15,0 2-59 0,0 0-138 16,0-3-136-16,0 5-2 0,-6-6 0 16</inkml:trace>
  <inkml:trace contextRef="#ctx0" brushRef="#br0" timeOffset="13072.9">22241 6063 235 0,'0'0'361'0,"0"4"0"0,0-1-58 15,0 0-96-15,0 1-72 0,0 7-85 0,0-7-25 16,0 7 1-16,0-4-1 0,6 4 0 16,1 1-8-16,6 2 0 0,-1-3 0 15,2 3-9-15,5-2-8 0,1-1 0 16,6-1-17-16,0-6-3 0,0 0-6 15,1 0-16-15,5-4-17 0,1 0-34 0,5 0-42 16,-5-8-21-16,-1 1-25 0,1-4-37 16,-1 0-51-16,1-3-32 0</inkml:trace>
  <inkml:trace contextRef="#ctx0" brushRef="#br0" timeOffset="13204.09">22847 5997 148 0,'0'-11'335'0,"0"0"-3"0,0 11-17 0,-14-8-41 16,14 8-98-16,-13 0-125 0,7 8-43 15,-7 0 1-15,13 2-9 0,-13 8-4 16,13 1-4-16,-14 3-18 0,14 3-46 0,-19 1-135 16,19 4-150-16,-6-2-4 0,6 6-8 15</inkml:trace>
  <inkml:trace contextRef="#ctx0" brushRef="#br0" timeOffset="13353.77">22788 6488 232 0,'6'0'364'0,"8"-11"2"0,-8 11-64 0,0-11-91 16,1 11-80-16,-1-12-114 0,-6 12-17 15,7 0-68-15,-7-7-134 0,0 7-160 16,0 0-4-16,0 0-2 0</inkml:trace>
  <inkml:trace contextRef="#ctx0" brushRef="#br0" timeOffset="15473.79">18496 7495 127 0,'-13'-11'360'0,"-6"4"-12"16,-1 0-45-16,6-5-34 0,-5 5-96 16,6-4-156-16,-6 0-4 0,5 4 0 0,2-4 0 15,-2 0-5-15,1 11-4 0,7-11 0 16,6 11 0-16,-13-11-4 0,13 11 0 16,0-11 0-16,0 11 4 0,7 0 1 15,-7-8-1-15,12 8 0 0,-5 0 5 16,6 0 3-16,6 0-3 0,-5-7 4 0,5 7-1 15,7 0 5-15,0 0 0 0,7-11 4 16,-1 11 4-16,7-7-4 0,1 7 1 16,5-14-1-16,7 14 4 0,1-16 0 15,4 9-8-15,2-4-4 0,0 0-4 0,6 0-1 16,1 0-4-16,-1 0 4 0,6 0-3 16,-6 0-5-16,7 0 0 0,-6 1-5 15,-1 2 5-15,0 1 5 0,0 0-1 16,0 7-4-16,0-15 0 0,0 15 4 15,0-11-4-15,0 11 4 0,7-11-4 0,-1 11 5 16,-6-11-1-16,8 11-4 0,-2-11 4 16,-6 11 0-16,6-11 5 0,2 11-9 15,-8-15 8-15,6 4 1 0,0 4 0 0,-5-4 3 16,6 0 1-16,-1 0-5 0,-6 0 1 16,7-4-5-16,0 4 0 0,-1 0 0 15,1-3 1-15,6 3-1 0,-7-4 0 16,1 0-4-16,0 4 0 0,-1-3 4 15,-5 3-4-15,5-5 0 0,-6 2 0 0,0 0 0 16,0 3 0-16,0-3 0 0,0-2 0 16,-6 2 0-16,6-1 0 0,-6 0-4 15,0-2 8-15,-1 1-4 0,1 2 0 16,0-1 5-16,-7 0-5 0,0-3 0 16,-6 4 0-16,6-1 4 0,-13 0-4 15,6 1 4-15,-12 3-4 0,6-4 0 0,-6 0 0 16,-1 4-4-16,1 0 4 0,-1-3 0 15,-5 3 0-15,5 0-4 0,-6 0 4 16,-1 3-5-16,2-3 1 0,-7 1 4 16,6-1 0-16,-7 0 0 0,1-4 0 15,-1 4 4-15,-6-4 1 0,1 0-1 0,5-3 0 16,-6 4 0-16,0-5 1 0,-1-3-2 16,2 0 6-16,-1 0-5 0,7 1-4 15,-8-5 0-15,2 4 0 0,5-4 4 0,-6 3-4 16,0-2 5-16,0 3-1 0,0 0 0 15,-7-4-4-15,2 5 4 0,-2-1 1 16,0 0-5-16,-6 0 4 0,0 0-4 16,0 0 4-16,-12 0 0 0,12-4-4 0,-20 0 5 15,13 1-1-15,-12-1 0 0,6 1 0 16,-7-4 1-16,0-2-1 0,1 6 5 16,-1-4 3-16,0 3-7 0,-5 1-2 15,5 3 6-15,-6-1-5 0,0 6 0 16,-7-1 1-16,7 3-1 0,-6 4-4 15,-1 3-4-15,1 8-9 0,-7-8 4 16,0 8 1-16,-1 0-4 0,-11 0-1 0,5 5 0 16,-7 2 0-16,-4 0 0 0,-2 1 1 15,-6 2 7-15,-1 1 1 0,1 1-4 16,-6-2 0-16,6 5 8 0,-7 0-5 0,0 0 1 16,1-1 4-16,6 1 0 0,-8 3 0 15,2-3 0-15,6 3-4 0,0 0 8 16,0 5 0-16,0-5-4 0,0 4 8 15,-1 0-8-15,1 0 5 0,-6-1-5 0,6 1 4 16,-1 4-8-16,1-4 8 0,-7 4-4 16,7-4-4-16,6 3 4 0,-6-3-5 15,7 5 14-15,-1-6-13 0,8 1-1 16,-2 0 2-16,1 0 3 0,7 0 0 0,-1-3-5 16,7-1 5-16,-6 0-4 0,5-3 0 15,1-1-5-15,0 1 9 0,0-4 0 16,0 0 13-16,0 0-13 0,0 0 0 15,-1-4 0-15,1 4 0 0,7-1 4 16,-7-1-4-16,7-2 0 0,-1 4 0 0,-6-4 0 16,6 1-12-16,8-1 16 0,-8 0-8 15,7 0 4-15,0-3 0 0,-1 0-5 16,1-1 10-16,0 1-1 0,7-4-4 16,-7 4 0-16,6-4 0 0,1 0-4 15,-1 0 8-15,-6 3 0 0,6-3 0 0,1 0 1 16,-7 4-10-16,6 0 5 0,-5 0 0 15,5-1 0-15,-6 1 0 0,0 3 0 16,-1 0-4-16,1-3 0 0,1 3 4 16,-1 0-4-16,-7 1 8 0,7-4-8 0,-7 0 4 15,1 3 4-15,-1-3 0 0,1-1-4 16,-1 1 0-16,1-1 4 0,-2 5-8 16,2-5 4-16,-1 1-4 0,8 3 4 15,-8-3 0-15,0 0 0 0,8-1-4 16,-9 1 4-16,9 3 0 0,-1-3 0 0,0 0 0 15,0-1 4-15,7 5-4 0,-7-8 4 16,-1 7 0-16,7-3-4 0,-6-1 0 16,7 1 0-16,-1-1 5 0,-6 1-10 0,7 3 5 15,-1-3-4-15,1 0 8 16,0-1-4-16,-1 2 0 0,0 2 0 0,1-4 5 16,-1 1-5-16,0 3 3 0,1 1 2 15,-1-1-1-15,1 0 0 0,-1 1-4 16,1-1 0-16,0 4 4 0,-1-4 1 0,0 0-1 15,1 4-4-15,-1-3 0 0,1 3 0 16,6-4 4-16,-7 4 9 0,7 0-13 16,0 1 4-16,0-2-4 0,-6 1 0 15,12 0 0-15,-6 4 4 0,-1-1-4 16,8 2 5-16,-6 2-5 0,5 3-9 0,7-3 9 16,-13 8 0-16,13-4 0 0,-13 8 0 15,13-5 0-15,0 0 9 0,0 5-1 16,6 0 1-16,1 2-1 0,-1-2 1 15,8 4-1-15,-2-6 0 0,8 1 1 0,6 1-1 16,0-5-8-16,13 1-12 0,0 0-22 16,7-8-55-16,6 0-253 0,6-7-89 15,1-3-6-15,6-8 0 0,0 0-2 16</inkml:trace>
  <inkml:trace contextRef="#ctx0" brushRef="#br0" timeOffset="16640.37">22527 5846 165 0,'-6'0'339'0,"6"0"-8"16,0 0-45-16,-13 0-63 0,13 0-58 15,-14 4-60-15,2 3-63 0,5 1-21 16,7 6 1-16,-19 1-2 0,12 0 6 0,-5 7-1 16,4-4 0-16,8 4-8 15,-12 4 5-15,12-1-14 0,0 1 1 0,0-1-1 16,0 1 1-16,6 0-5 0,0-1 0 16,14-3-4-16,0 1-4 0,-1-5 4 15,14-3-4-15,-1-8 4 0,1 0-5 16,6-7 1-16,0 0 0 0,6 0 0 0,1-11-1 15,-7 0 5-15,7 0-4 0,-7-7 0 16,0-5 0-16,0 2-5 0,-7-8 1 16,-6 3-14-16,1 1-11 0,-7-1-5 15,-8 0-21-15,2 4-55 0,-8 0-46 16,0 0-43-16,-6 0 2 0,0 4 16 0,0 3 29 16,-12 0 39-16,-2 1 75 0,8 3 63 15,-7 0 59-15,0 4 54 0,-6 7 51 16,5-11 13-16,2 11-18 0,-2 0-15 0,-5 0-18 15,5 3-62-15,2 8-39 0,-2 4 1 16,-5 3-1-16,6 4-4 0,0 4-8 16,-7 7 0-16,8 3-4 0,-2 9-10 15,-5 2-7-15,6 5-13 0,0 6 0 16,-1 1-21-16,2 3-17 0,-1 4-17 0,6-4-63 16,-6 4-186-16,13-7-100 0,-6 3-4 15,6-7 2-15</inkml:trace>
  <inkml:trace contextRef="#ctx0" brushRef="#br0" timeOffset="16784.75">22938 6858 252 0,'6'-7'361'0,"0"7"-50"15,1-15-67-15,-7 15-177 0,0-11-67 16,0 11-173-16,0-8-134 0,0 8-62 15,0 0 1-15</inkml:trace>
  <inkml:trace contextRef="#ctx0" brushRef="#br0" timeOffset="18490.14">14327 11217 185 0,'7'0'336'0,"6"0"-9"0,-6 0-24 0,5-11-42 16,-4 11-80-16,4 0-122 0,2 0-34 16,5 0 5-16,1 0-18 0,-2 0 18 15,2 0-4-15,0 0-6 0,7 0-7 16,-9 0-4-16,9 8-5 0,-1-1 4 0,-6 8 1 16,5 3-9-16,-5 4 4 0,-8 3-4 15,8 5 0-15,-7 3 0 0,-6 0 9 16,0 3-5-16,-1 1 13 0,-6-4-4 15,0 0 7-15,0 0-7 0,0-4 0 0,0-3 0 16,0-8 4-16,6-3 8 0,-6-4-13 16,7-11-12-16,0 0 0 0,5 0 0 15,2-15-21-15,5 1-8 0,7-5-22 16,0-3-88-16,7-4-262 0,-1-3-20 16,1-4 10-16,6 1 4 0</inkml:trace>
  <inkml:trace contextRef="#ctx0" brushRef="#br0" timeOffset="19237.03">16913 10818 65 0,'0'0'397'0,"0"0"2"0,-13 4 0 0,13-4-62 16,0 0-117-16,0 0-157 0,7 3-46 15,-1-3-9-15,0 0 1 0,2 4-1 16,-2 0 1-16,7-1-1 0,0 4-3 15,-6 4-5-15,5 0-5 0,2 8-7 0,-2 3-5 16,-5 0-5-16,0 4-3 0,-1 3 4 16,1 0 0-16,-7 5 0 0,0-6 8 15,0 2 9-15,0-1 8 0,0-4 9 16,0 2 4-16,0-6 4 0,0 1 0 0,6-3 5 16,-6-5-1-16,6-3 0 0,1 0 4 15,-7-3 14-15,7 2-13 0,-1 1 0 16,0 3-1-16,1 2-4 0,0 6-3 15,-7-4-6-15,6 4-7 0,-6 4-9 16,0-1-5-16,0 1-20 0,0-4 0 0,0 4-9 16,0-1-25-16,0 1-22 0,-13-4-88 15,13-4-185-15,0-3-58 0,0-4-9 16,-7-8 11-16</inkml:trace>
  <inkml:trace contextRef="#ctx0" brushRef="#br0" timeOffset="20968.45">14569 11221 152 0,'-13'-15'381'16,"13"1"-3"-16,0-2 5 0,0 6-92 15,0 2-148-15,0 8-130 0,0-11-5 16,6 11 9-16,1 4 0 0,-1 7 0 0,8 3 0 16,-2 9 4-16,-6 9 4 0,14 9 0 15,-7 3-3-15,1 4-1 0,4 3 0 16,2 4-12-16,0-4 3 0,-7 4 1 16,7-3-5-16,-8-5-4 0,2-3 1 0,-1-3-1 15,-1-8 0-15,-5-4 5 0,0-7-1 16,-1-7 9-16,0-5-8 0,2-6 4 15,-8-4-5-15,0 0 9 0,0-14-5 16,0-1-7-16,0-7-1 0,-8-4-4 0,8-6-4 16,-19-6-9-16,12-6 9 15,-5-3-5-15,-1-5 5 0,-1-6-5 0,-5 0 1 16,6-1 8-16,0 0-8 0,0 4 4 16,6 4 4-16,-5 7 0 0,12 3 4 15,-14 12 0-15,14 7 0 0,0 11 1 16,6 11 3-16,2 0 0 0,4 15 9 0,1 11-4 15,13 13 4-15,-6 10-9 0,6 9 0 16,7 5 5-16,-7 6-9 0,6 5 1 16,1-1-5-16,-7 0 0 0,7 1 0 15,-7-9 8-15,-7-3 9 0,7-7-4 16,-12-3-5-16,-2-12-3 0,1-11 3 0,-13-7-3 16,7-15-5-16,-7-7 0 0,0 0-5 15,0-7-3-15,-20-11-14 0,8-11 14 16,-2-9-5-16,1-5 0 0,-6-12-4 0,-8-3 5 15,8-12-1-15,-7 0 1 0,-6-11-5 16,5 5 4-16,-5-1-4 0,6 0-4 16,0 3 12-16,-7 5 5 0,7 7-4 15,6 3 3-15,1 11 1 0,-1 12 8 16,8 6 1-16,-2 20 3 0,14 10 1 0,0 0 4 16,0 7-5-16,0 18 4 0,7 15 5 15,0 15 5-15,11 11-5 0,2 8 0 16,7 10-5-16,-1 8 5 0,0 3-4 0,6 4-5 15,1 3-4-15,-1-2-4 16,1-6-4-16,-1-5-17 0,1-5-17 0,0-7-42 16,-7-15-174-16,6-11-181 0,-6-14 2 15,-7-12 0-15,1-14 2 0</inkml:trace>
  <inkml:trace contextRef="#ctx0" brushRef="#br0" timeOffset="21651.02">16907 10854 68 0,'-13'4'390'0,"-7"0"8"0,0-1 2 16,1 5-17-16,-7-1-167 0,6-3-186 0,-6 3-5 15,7-2-8-15,6-2-5 0,-6-3 5 16,5 0 4-16,14 0 0 0,0 0-8 16,0 0 4-16,6 0-4 0,8-12 8 15,5 12 4-15,7-11 5 0,7 11-1 16,-1-11-7-16,8 11 3 0,5 0 9 16,-6 0 0-16,7 0-9 0,-7 0 5 0,0 11-9 15,-6 4-4-15,-8 4-4 0,2 6 0 16,-14 8-1-16,0 4-7 0,-7 6-1 15,-6 5 0-15,0 0 13 0,0 7 4 0,-13 0 13 16,7-4 4-16,-7 1 0 0,0-1 1 16,-1-7-5-16,2 0 4 0,12-8-8 15,-13-6-9-15,13-5-13 0,0-14-8 16,6-4-21-16,13-7-17 0,1 0-26 16,6-14-33-16,7-5-48 0,6-2-168 15,0-9-181-15,7-2 1 0,-1-5 6 0,1-4 22 16</inkml:trace>
  <inkml:trace contextRef="#ctx0" brushRef="#br0" timeOffset="22386.43">19030 10639 148 0,'6'0'414'16,"-6"0"-6"-16,7-8 0 0,0 8-50 15,-7 0-133-15,6 0-166 0,-6 0-47 16,7 0 1-16,-1 0-4 0,0 0-1 0,1 0 5 16,0 4-1-16,-1 0 1 0,7-1 0 15,0 5 0-15,0-1-5 0,-6 0 4 16,12 4-3-16,-13 0-5 0,8 0-4 15,-1 7-4-15,-7 0-5 0,-6 1 6 16,7 7-2-16,-7-4-3 0,0 3-1 0,0-3-3 16,0 7 7-16,-13-3-3 0,13-4 4 15,-7 3 8-15,7-2 0 0,0-4-4 16,0-2 0-16,0-2 4 0,0-8 5 16,7 0-5-16,6-2-4 0,6-5 4 0,1 0-4 15,0 0 5-15,5 0-5 0,1 0 17 16,0 0 3-16,1 0 19 0,-1 0-5 15,-7 0 8-15,1 0 8 0,-8 11 6 16,2 7 3-16,-14 0 1 0,0 11-14 16,0 4 1-16,-6 4-21 0,-8 0-1 0,1 3-13 15,-6 0-12-15,0 1-8 0,-1 2-30 16,0-2-30-16,1-4-46 0,-1-1-103 16,0-7-265-16,1-7-2 0,6-4 0 15,0-7 10-15</inkml:trace>
  <inkml:trace contextRef="#ctx0" brushRef="#br0" timeOffset="26101.09">20391 6407 319 0,'-13'-7'370'0,"0"7"-1"0,7-15-32 0,-7 4-80 16,6 4-80-16,-6-4-118 0,0 4-8 15,0-1-4-15,0-3 4 0,0 11-5 16,6-14-8-16,-5 14-4 0,4-12-9 15,-4 12-3-15,12-11-22 0,-13 11 8 0,13 0-8 16,-13 0 4-16,13 0-4 0,0 0 0 16,0 0 5-16,6 0-1 0,1 4 9 15,-1-1 3-15,7 1 1 0,1 0-4 0,-2 4 0 16,8-6 0-16,6 3-1 0,-7 2 1 16,8 1-5-16,-1-1-4 0,0 0 1 15,0 1-5-15,-1-1 8 0,2 0-3 16,-1-3-1-16,-6 3 0 0,-1 0 0 15,0-3 1-15,1 3 3 0,-7 1 1 16,-7-1-1-16,8 0-8 0,-8 1-4 0,0 3 8 16,-6-1-4-16,0 6 0 0,0-2 4 15,0 4-8-15,-12 1 4 0,6 3 0 16,-8 0 4-16,-6-1 9 0,7 2-9 16,-6-5-4-16,6 4 13 0,-7 0 8 0,7-8-21 15,1 5 4-15,5-5-4 0,7-3 0 16,0-2 0-16,0-3-4 0,0-2 4 15,0 0 4-15,13-4-8 0,0 0-9 16,7 0 13-16,-1 0 0 0,0 0 13 0,8 0-9 16,-7-8-4-16,5 8 0 0,-5 0 5 15,0 0-10-15,-2 0 5 0,-4 0 0 16,-1 0 9-16,0 0-5 0,-6 0-8 16,-7 8 8-16,0 3 5 0,0 7-1 15,0 0 1-15,-14 4-1 0,1 4 1 0,-7-1-6 16,2 5 6-16,-2 3-5 0,-7 0 1 15,1 3-5-15,0 1 0 0,1-4-9 16,5 3-8-16,-6-3-8 0,13 1-14 16,-7-9-15-16,8 1-27 0,4-4-42 15,8-4-165-15,-12-7-180 0,12-4 5 0,6 0 5 16,-6-7 14-16</inkml:trace>
  <inkml:trace contextRef="#ctx0" brushRef="#br0" timeOffset="28216.56">18464 7158 353 0,'0'-7'356'0,"0"7"-20"0,-14 0-41 16,14 0-50-16,0 0-55 0,0 0-68 16,-6 0-88-16,6 0-9 0,0 0 5 15,0 0-9-15,0 0 0 0,-6 0-8 16,6 0-4-16,0 0-9 0,0 0 4 0,0 0 9 15,0 0-1-15,0 0 13 0,6 0-3 16,0 0 11-16,1 0-7 0,0-11 8 16,5 11 4-16,1-11-4 0,7 11-5 15,-7-11-4-15,6 11-7 0,1-11 3 16,-1 4-4-16,1-1 0 0,0-3-1 0,-1 4 1 16,1-4-4-16,0 0 4 0,5 0 0 15,-5 0 0-15,0-1-4 0,-1 2 0 16,-6-1-5-16,6-3 1 0,1 2 3 15,-7-2-12-15,0 3 0 0,0 0-4 0,-7-4-21 16,1 8-22-16,0-4-21 0,-7 11-21 16,0-12-38-16,0 12-148 0,-14 0-193 15,2 0-4-15,-1 0 6 0,-1 5 14 16</inkml:trace>
  <inkml:trace contextRef="#ctx0" brushRef="#br0" timeOffset="28863.77">18288 6685 307 0,'-14'0'382'16,"8"-10"-13"-16,-7 10-15 0,7 0-80 16,-1-8-88-16,-6 8-114 0,13 0-55 15,-14-11-1-15,14 11 1 0,0 0-4 16,-6 0 0-16,6-7 4 0,0 7-4 0,0 0 4 15,6-11-1-15,2 11 5 0,4-7 1 16,2 7-2-16,5-11-3 0,1 11 0 16,-1-8-8-16,0 8 4 0,8 0-5 15,-1-6 1-15,-7 6-5 0,7 0 0 0,-6 0 5 16,0 3-1-16,-1 4-3 0,-6 0-2 16,-6 8 6-16,-1 0 4 0,0 7 4 15,-6-1 17-15,0 5-14 0,0 4 10 16,-19 3 0-16,12-1-4 0,-12 5 7 15,6-1-3-15,-6 5-1 0,-1-1-7 0,0 0-9 16,1-3-5-16,-1 0-4 0,0-1 5 16,7-3-1-16,7 1-3 0,-7-9-5 15,13 1 4-15,-7-4-8 0,7-4 8 0,0 0 0 16,0-3-4-16,0-3 0 16,0-6 0-16,7-2 0 0,6 0 4 0,-7-4 1 15,1 0-10-15,6 0 5 0,0-18-4 16,7 6-4-16,-7-3-1 0,6-3 1 15,0 0-9-15,1 0 0 0,0-4-4 0,-1 4-5 16,1-1 5-16,0 1-9 0,-1-1 1 16,-6 1-1-16,0 7 0 0,1-3-25 15,-2 6-17-15,-6 8-46 0,1 0-183 16,-7 0-142-16,7 0-7 0,-7 0 5 16,0 0 6-16</inkml:trace>
  <inkml:trace contextRef="#ctx0" brushRef="#br0" timeOffset="29702.3">18464 7261 72 0,'6'0'319'0,"0"-15"-1"15,1 15-15-15,6-11-17 16,0 4-41-16,0-1-81 0,0-3-118 0,6 1-41 15,1-1-5-15,-6 0-17 0,4-1-17 16,-4 1-50-16,-1 0-81 0,-1 4-134 16,2 0-84-16,-8 7-2 0,8-15 0 0</inkml:trace>
  <inkml:trace contextRef="#ctx0" brushRef="#br0" timeOffset="40966.47">15064 12269 324 0,'0'14'415'0,"0"-3"-8"0,6 0-10 16,-6 0-18-16,0-4-379 0,7 5-4 16,-7-9-55-16,6 1-114 0,-6 0-156 15,0 0-88-15,7-4 6 0,-7 0 5 16</inkml:trace>
  <inkml:trace contextRef="#ctx0" brushRef="#br0" timeOffset="41214.11">17089 12078 115 0,'45'0'389'0,"1"0"-32"0,0 0-110 16,-14 0-171-16,1 0-76 0,-7 0-222 15,-6 0-194-15,0 0-7 0</inkml:trace>
  <inkml:trace contextRef="#ctx0" brushRef="#br0" timeOffset="41480.92">19330 11987 248 0,'32'7'381'0,"-5"0"-112"15,-8 1-248-15,0-5-21 0,-6 4-4 16,-13 0-282-16,0-3-158 0</inkml:trace>
  <inkml:trace contextRef="#ctx0" brushRef="#br0" timeOffset="43002.39">14491 13602 131 0,'0'16'352'0,"-7"5"-8"0,7 5-12 0,0 3-21 16,-13 4-36-16,13-1-98 0,0 5-151 16,0 0-13-16,0 3-5 0,6-3-8 15,-6-4-8-15,14-4-14 0,-8-6-3 16,7-9-13-16,1-7-9 0,4-7 1 0,2 0 4 16,7 0 12-16,-9-18 1 0,9-4 24 15,-1-4 10-15,-6 1 3 0,-1-9 13 16,1-2 0-16,-1-4 0 0,-6 3-4 15,0-7-8-15,-6 4-5 0,-1-1-4 0,-6 1-17 16,0 3-4-16,0 5 0 0,0-1 0 16,-20 7 8-16,14 3 0 0,-14 6 1 15,8 2-1-15,-8 4 5 0,-7 11 8 16,9 0-13-16,-9 0-8 0,1 0-63 0,0 8-131 16,0 6-147-16,1 0-20 0,5 2 5 15</inkml:trace>
  <inkml:trace contextRef="#ctx0" brushRef="#br0" timeOffset="44218.35">16952 13716 123 0,'14'0'439'0,"-8"0"3"0,0-11 4 16,0 11-33-16,2 0-163 0,-2 3-195 15,0 1-30-15,1 7-12 0,-7 4-13 0,7 6 0 16,-7 5-21-16,0 4-18 0,0 6-24 16,6 1-39-16,-6 7-147 0,0 0-176 15,0 3-17-15,0 1 6 0</inkml:trace>
  <inkml:trace contextRef="#ctx0" brushRef="#br0" timeOffset="44876.75">18900 13522 152 0,'26'0'402'16,"-7"0"6"-16,7 0-5 0,1 0-86 15,5 0-123-15,-6 0-177 0,0 0-5 0,0 3 5 16,0 1-4-16,0 7 0 0,-6 0 0 16,-1 7-1-16,1 11-8 0,-8 1 0 15,2 7-4-15,-1 3 5 0,-6 7-10 16,-1 4 1-16,-6 1 0 0,6 3 0 15,-6-4-1-15,0 4 2 0,0-7-2 16,0-1 5-16,7-6 5 0,-7-13-2 0,6-1 6 16,1-13-9-16,6-6 4 0,0-8-4 15,6 0 0-15,8-11-4 0,-1-12-8 16,0-2-27-16,13-8-7 0,-7-7-106 0,7-5-198 16,0-6-67-16,1 3-7 15,-1-7 6-15</inkml:trace>
  <inkml:trace contextRef="#ctx0" brushRef="#br0" timeOffset="45583.73">18704 14771 223 0,'14'15'432'0,"4"-4"9"16,2 0-3-16,7-4-100 0,5-4-152 0,1-3-148 15,-1 0-4-15,1 0 4 0,5-10-9 16,2-5-3-16,5-3-5 0,1-9-4 16,0-2 4-16,6-11 0 0,-1-3-8 15,2-6-1-15,-1-9-3 0,1-3-1 16,-2-10-8-16,-5-2 0 0,6-8-4 16,-6-7-17-16,-8-7-8 0,1 0-13 0,-6-7-10 15,-7-2-11-15,-12 2-9 0,-2-1-29 16,-12 4-14-16,0 1-7 0,0 2 42 15,-19 8 46-15,-1 4 17 0,-12 11 21 0,-14 11 30 16,1 8 12-16,-20 12 35 0,0 13 33 16,-8 7 12-16,-4 15-24 0,-2 7-39 15,1 0-7-15,-6 15-6 0,5 6-16 16,1 12 0-16,7 12-4 0,-8 6 0 16,14 11-1-16,0 8 1 0,13 6 0 0,7 5-22 15,5 4 21-15,15 3-3 0,5 3 0 16,20-3-14-16,0 0-16 0,0 0-13 15,6-4-13-15,14-7-20 0,13-7-22 16,12-12-9-16,7-10-135 0,13-19-177 16,6-11-100-16,8-14 14 0,6-4 13 0</inkml:trace>
  <inkml:trace contextRef="#ctx0" brushRef="#br0" timeOffset="48017.75">19466 14104 319 0,'0'73'479'0,"0"1"-4"15,0 2 1-15,0 5 7 0,-20-3-238 16,20 2-199-16,-12-3-7 0,12-1-9 0,-13 2-9 16,0-2-8-16,6 1 0 0,-5-4-5 15,12 5-8-15,0-2 0 0,0 1-8 16,0 1-18-16,0-9-12 0,12 0-26 16,-5-6-21-16,6-8-21 0,0-7-80 0,-1-12-144 15,2-7-126-15,-1-7-27 0,0-14 13 16</inkml:trace>
  <inkml:trace contextRef="#ctx0" brushRef="#br0" timeOffset="48213.48">19401 14533 386 0,'0'-51'458'0,"-12"10"0"15,12 12 2-15,-8 7-96 16,8 15-195-16,-12 7-136 0,12 0-11 0,-14 14-5 15,1 4 0-15,1 4-4 0,-2 9-9 16,-5 1-4-16,6 1-26 0,-6 0-37 16,-1-1-103-16,0-2-273 0,1-1-25 15,-7-3-3-15,0-4-2 0</inkml:trace>
  <inkml:trace contextRef="#ctx0" brushRef="#br0" timeOffset="48384.89">19193 14302 94 0,'52'-22'489'0,"7"0"7"0,-8 7-3 15,8 4-11-15,-13 0-25 0,-1 11-457 16,7-11-25-16,-13 11-77 0,1 0-199 16,-1 0-180-16,-7-7 0 0,-5 7-11 15,-1 0 7-15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6-06T11:34:39.0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6964 3527 211 0,'-22'-38'101'0,"5"0"-8"0,-1 0-39 0,2 0-28 16,-1 0-14-16,1 0-1 16,-1 2-1-16,2 1-2 0,0 3-4 0,2 4-1 15,4 2 0-15,9 3 0 0,0 5 0 16,0 4-3-16,1 5 0 0,9 9 0 16,3 0-2-16,6 0 2 0,4 2 0 15,2 12 0-15,5 5 0 0,2 10-1 0,4 9 0 16,0 7 1-16,0 14 0 0,-2 7 0 15,-3 11 1-15,-2 5-1 0,-3 7 0 16,-2 4 0-16,-4 1 0 0,-3 2 1 16,-5 0-1-16,0-2 0 0,-5-3 2 0,-1-5-1 15,-2-4-1-15,0-10 0 0,-2-12 0 16,2-8-1-16,0-7-2 0,0-9-2 16,2-10 0-16,1-8-1 0,1-8-2 15,0-9 0-15,1-1-1 0,2-9 3 0,-1-7 1 16,1-10 2-16,-1-7 3 0,1-6 2 15,-1-7 1-15,0-5 1 0,-2-6 1 16,2-4 1-16,-4-3-2 0,4-3-1 16,-3 2 0-16,1-1-2 0,1 2-1 15,2 3-1-15,0 4 0 0,0 3-1 16,1 4-1-16,-1 3 0 0,2 2 0 0,2 3 0 16,-2 3-1-16,3 1 1 0,-2 2 1 15,1 3 1-15,-2-2-1 0,2 3 1 16,-2 0 0-16,0 3 0 0,-2 3-3 0,0 1-1 15,-1 2-2-15,0 4-8 0,-4 1-21 16,1 4-28-16,-1 2-32 0,-2 3-4 16</inkml:trace>
  <inkml:trace contextRef="#ctx0" brushRef="#br0" timeOffset="4112.57">6977 3043 150 0,'33'5'69'0,"-1"-1"1"16,2 0-3-16,2-1-15 0,3 0-29 16,-1-2-21-16,5 0 1 0,-2-1-1 15,5 0-1-15,2 0 0 0,1 0-1 0,1 0 0 16,4 0 1-16,0-8-1 0,1 8 0 15,2 0 1-15,-1 0-1 0,2-10 0 16,-1 10 0-16,1 0 0 0,-2-9 2 16,0 9-2-16,-5-10 0 0,1 10 0 15,-6-13 0-15,0 5 0 0,-3 1 3 0,-2 0-3 16,-3 0 0-16,-4-1 0 0,-3 8 0 16,1-13 0-16,-4 13 1 0,-3-11 0 15,-1 11-1-15,-3-5 0 0,0 5-2 0,-2 0 3 16,-2 0-1-16,0 0 0 15,-1 0-4-15,0 0-9 0,-4 0-44 0,-2 0-33 16,-2 1 2-16</inkml:trace>
  <inkml:trace contextRef="#ctx0" brushRef="#br0" timeOffset="4828.75">6879 3162 156 0,'28'-11'60'0,"4"11"2"0,8-13-1 15,3 5-1-15,6-2-25 0,4 0-31 16,9-2-2-16,0-1-1 0,9 1 0 0,2 1 2 16,5-2-3-16,-1 3 1 0,3 1 0 15,-1 2-1-15,3 7 1 0,-3-10 0 16,2 10-1-16,-1 0 0 0,-1 0 0 15,-1 0-1-15,-2 0 2 0,2 0-2 0,-5 0-1 16,-2 0 2-16,1 0-1 0,-2 0 0 16,-2 0 1-16,-1 0 1 0,0 0-1 15,-2 0 1-15,-2-9-2 0,-2 9 2 16,0-9-1-16,-4 9 1 0,-4-10 0 16,-1 10-1-16,-4-11 1 0,-3 11 0 0,-2-10-1 15,-1 10-1-15,-2-10 2 0,1 10-2 16,-1-10 1-16,0 10 0 0,0-14 1 15,3 14 0-15,-2-14-1 0,3 14 0 16,0-14 0-16,3 14 1 0,-1-11-1 0,-1 11 1 16,2-8 0-16,-2 8-2 0,1 0-1 15,-2-9 2-15,1 9-1 0,-5 0 0 16,-1 0 2-16,-1-8-3 0,-4 8 0 16,-3 0 0-16,-3 0-7 0,-3 0 2 15,-2 0-24-15,-4 0-42 0,-1 0-14 0,-5 0 0 16</inkml:trace>
  <inkml:trace contextRef="#ctx0" brushRef="#br0" timeOffset="7725.81">7272 3292 196 0,'0'0'69'0,"0"-14"-6"0,0 7-7 16,0-1-12-16,0 1-20 0,-7 7-18 0,7-12 1 16,0 12-2-16,0-12-1 0,-10 12 1 15,10-7 0-15,0 7-3 0,0 0 0 16,-12-9-1-16,12 9 0 0,0 0 0 15,2 3 0 1,1 3 1-16,4 5 2 0,0 5 0 0,0 6 1 16,1 9 0-16,3 4 0 0,-3 13 1 15,1 7-1-15,-1 8 0 0,2 5-3 16,1 6 0-16,-3 4-1 0,2 1 0 16,-2 1-1-16,-1 1 1 0,0-4-1 0,-1-3 0 15,-1-2-1-15,0-8-4 0,1-6-3 16,-1-12-7-16,2-8-7 0,-4-10-30 15,0-8-41-15,2-8-7 0,-4-9 1 16</inkml:trace>
  <inkml:trace contextRef="#ctx0" brushRef="#br0" timeOffset="9456.93">7197 3094 135 0,'0'0'76'0,"0"0"-2"15,-11-9-10-15,11 9-20 0,0 0-17 0,0-7-12 16,0 7-10-16,0 0 0 0,0 0-2 16,0 0 0-16,0 0 2 0,0 0-1 15,0 0 1-15,0 0-2 0,2-7 0 16,5 7 1-16,-1 0-2 0,2 1 1 0,3 0 0 16,3 1-1-16,0 0 0 15,5 1 1-15,3-1 0 0,1 2 0 0,5 1 2 16,5-2-1-16,3 1 0 0,5-2 1 15,5-1 0-15,7-1 0 0,2 0 0 16,5 0 0-16,3 0 0 0,4-7-1 0,3 7-2 16,4-12 1-16,2 12-1 0,1-13 1 15,3 5 0-15,3 0 0 0,-1 1-1 16,1 7-1-16,1-11-1 0,-3 11 1 16,0 0 0-16,1 0 0 0,-4 0 0 15,0 0-1-15,1 0 1 0,-2 0-1 0,-1 0 1 16,-1 2-1-16,2-2 1 0,-4 1 0 15,4-1 0-15,0 0 0 0,-1 0 0 16,2-10 0-16,0 10-1 0,2-11 3 16,0 1-3-16,-3 1 2 0,2-2-1 15,-2 1 1-15,0-1 0 0,-1-1 0 0,-1 2 1 16,-2 0 0-16,-1 1 1 0,-3 2 0 16,-1 7 1-16,0-13 1 0,0 13-1 15,0-9 0-15,1 9 1 0,0-7 0 16,1 7-1-16,3-9 0 0,1 9-2 0,1-13 0 15,1 4-1-15,2 0-2 0,0-2 1 16,0 1 0-16,3-2-1 0,-3 1 0 16,0 0 0-16,1 0 0 0,-3 1 0 15,0 0 1-15,-2 2-1 0,-2 8 1 0,1-12 0 16,-3 12 0-16,0-7 0 0,-4 7-1 16,2 0 1-16,-2 0-1 0,1-8 1 15,-2 8-1-15,0 0 1 0,1-8-1 16,2 8 0-16,-1-10-1 0,1 10 1 15,1-10 1-15,-1 10-1 0,0-14 1 16,0 6 0-16,-2 1 0 0,0 7 1 0,-1-12 0 16,-1 12 0-16,-1-9 0 0,-2 9 0 15,-1 0 0-15,-2 0-1 0,0 0 0 16,-2 0 0-16,-1 1 0 0,1 4 1 16,1-1-2-16,1 0 0 0,2 1 0 15,-1-1 2-15,1 1-1 0,1-1 0 0,1-1 0 16,1 0 0-16,1-1 0 0,0 0-1 15,2 0 1-15,0-1-1 0,2 0 0 16,0 1 0-16,0-1-1 0,0 1 0 16,-1 1 1-16,4 0-1 0,-2-1 1 0,0 1 2 15,-1 1-2-15,0-2 1 0,-2 2-1 16,-2 1 0-16,-2-2 1 0,-1 2 0 16,-3-1-1-16,-3 0 0 0,-1-1 0 15,-2 0-1-15,-2 1 1 0,-3-2 0 16,-1 0 0-16,-2 0 0 0,0-2 0 0,0 1 0 15,-1-1 0-15,2 0 0 0,0 0 0 16,1 0-1-16,0 0 1 0,2 0 0 16,0 0 0-16,1 0-1 0,-3-8 1 15,0 8-1-15,-1 0 1 0,-1 0 0 0,-2-8-1 16,0 8 2-16,-3 0 0 16,-2 0-1-16,-1 0-1 0,1-8 2 0,-3 8-2 15,3 0 2-15,-1 0-1 0,1-10-1 16,2 10 1-16,3-9 0 0,0 9-1 15,2-10 0-15,4 10 2 0,0-12-2 0,2 12 1 16,1-12 0-16,-1 12 0 0,1-10 0 16,-1 10 1-16,-1-7-2 0,-2 7 1 15,-2 0 1-15,0 0-1 0,-4 0 0 16,-1-9 0-16,-1 9 0 0,-3 0 0 0,-1 1 0 16,-2 0 0-16,0 0 1 0,-1-1 0 15,-1 0-2-15,0 0 0 0,0 0 1 16,2 0 2-16,0 0-3 0,0 0 0 15,2-9 1-15,1 9-2 0,1 0-1 16,1-7 3-16,1 7-2 0,1 0 1 0,1-10 0 16,0 10-2-16,1 0 3 0,0-8-1 15,-1 8 0-15,0 0 1 0,-2 0 0 16,0 0-1-16,-3 0 1 0,0 0-1 16,-2-7 1-16,-1 7 2 0,-1 0-2 15,-1 0 0-15,-1 0 0 0,0 0 0 16,0-10 0-16,-1 10 1 0,-1-10-1 0,0 10 0 15,-3-12 0-15,0 12 0 0,-2-12 1 16,-2 12 0-16,-3-13 0 0,-1 13 0 16,-3-10 0-16,-1 10-1 0,-3-8 1 15,-2 8-1-15,-3 0 0 0,0 0 0 0,-4 0-1 16,1 0 1-16,-1 1-1 0,1 3 0 16,1 2 0-16,0 1 0 0,1 2 1 15,0 3 0-15,2 1 2 0,1 4-2 16,-1 1 1-16,1 2-2 0,0 4 2 0,0 5 0 15,0 1-1-15,-1 3 1 0,-1 1-1 16,1 4 0-16,-1 0-2 0,1 2 1 16,1 0 1-16,1 1 1 0,-1 0 0 15,3-2-1-15,-1 3 1 0,2 0 1 16,2-1-2-16,-1-1 2 0,2-1-1 0,-1 1 0 16,1 0 0-16,-1-1 0 0,-2-1-1 15,1 0 1-15,-4 1 0 0,-3 0-1 16,-3 5 1-16,-2 2 0 0,0 3 0 15,0 3 0-15,0 1 0 0,-11 1 1 16,11 0-1-16,0 1 1 0,-12 0-1 0,12-1 1 16,0 4-2-16,0-3 0 0,0 1 0 15,0-3 0-15,0-5 1 0,0-3-1 16,3-6 0-16,2-2 0 0,-1-3-6 16,-1-4-1-16,-2-1-11 0,-1-3-19 0,0-3-71 15,-13-5-10-15,-1-4-2 0,-8-3 0 16</inkml:trace>
  <inkml:trace contextRef="#ctx0" brushRef="#br0" timeOffset="12470.85">7396 4371 135 0,'-11'-8'72'16,"11"8"-8"-16,0 0-11 0,-12 0-13 16,12 0-14-16,0-7-13 0,-10 7-10 15,3 0-3-15,-3 0-1 16,10-7-1-1,-11 7 1-15,11-8 0 16,-10 1 1-16,10 7 1 16,0-11-1-16,-13 11 3 0,13-11 0 15,-9 11 1-15,9-14 0 0,-9 7 1 0,9-2 1 16,-9 0 0-16,9-1 0 0,-11 1 2 16,11-2-2-16,-11 2-1 0,11-1 0 15,-12 0-2-15,12 1 0 0,-9 0-2 0,9 2-1 16,-10 7 1-16,10-10 0 15,0 10-2-15,-11 0 0 0,11 0 0 16,0 2 1-16,2 4 1 16,1 3 0-16,-1 3-1 0,2 1 0 15,-2 1 0-15,1 4 0 0,3 1 1 0,-4 2 0 16,2 3 0-16,1 1 0 0,-2 4 0 16,1 3 0-16,0 0 0 0,0 2 0 15,-1 1 0-15,2 2 1 0,-2-1-2 16,2 1 2-16,-1-2-1 0,-1 1 0 15,-1-1 0-15,3 0 0 0,-4-3 1 0,1 1 1 16,1-5 0-16,-3 1-1 0,1-4-1 16,0-2-2-16,-1-2 5 0,0-3-2 15,0-1-1-15,0-4 1 0,0 0-2 16,0-2-1-16,0-2 0 0,0-4 1 16,0 2 0-16,0-4 0 0,0 0-1 0,0-3 0 15,0 0 1-15,0 0-1 0,0 0 0 16,0 0 2-1,3 0 1 1,-1 0 1-16,5 0-1 16,-2 0 1-16,5 0 1 0,-2 0 1 0,7 0 0 15,-1 0-2-15,5 0 0 0,2 0 0 16,3 2 0-16,3-1-1 0,4 3 1 16,2-3-1-16,4 2-1 0,1 0-1 15,1 1 2-15,2 0 1 0,3 0-1 0,-1 2 1 16,3-2 2-16,-1 1-5 0,3 0 4 15,-2 0 0-15,4-1 1 0,-3 1 0 16,3-1-2-16,-2 1 0 0,1-1-5 16,2 1 5-16,-3-2-1 0,3 0 5 15,1 0-5-15,0 1-1 0,0-1 0 0,1 0 1 16,2-1 0-16,-3 0-1 0,1 0-1 16,-1 0 0-16,0 0 0 0,-2 0-1 15,1-1 1-15,-3 2 1 0,1-1-2 16,-1 1 1-16,-1 0 0 0,-1 1-1 15,2-1 2-15,-5 1-2 0,3 0 1 0,-1 1 0 16,1 1 0-16,1-2 0 0,-1 2 1 16,2-3-1-16,1 2 2 0,1-1-1 15,1 0-1-15,1 0 1 0,0 1-1 16,-1-2 0-16,2 1 0 0,-1-1 0 16,1-1 0-16,1 0 1 0,1-2-3 0,1 0 3 15,1 0-1-15,0 0 0 0,1 0 0 16,3-11 0-16,0 11 0 0,2-13 0 15,5 6 1-15,0-1-1 0,2-1 3 0,4 0 0 16,2 1-1-16,0-2 0 16,3 3 1-16,-3 0 1 0,3 7-1 0,-1-13-1 15,-1 13 1-15,0-8-2 0,-1 8-1 16,-1-9 0-16,1 9 2 0,-1-8-2 16,-2 8 0-16,0-11 0 0,1 11 0 0,0-14 1 15,0 7 0-15,1-1 0 0,0-2 1 16,1 1-1-16,0-1-1 0,2 0 2 15,-2-1-1-15,3 0 0 0,-2 1 1 16,1 0-1-16,0 1-1 0,1-1 1 16,-3 2-1-16,2-1 1 0,-2 9 0 0,1-11-1 15,-3 11 1-15,1-11 0 0,-1 11 0 16,-1-8 0-16,0 8 0 0,-2 0-1 16,-1-7 1-16,0 7 0 0,-3 0 0 0,-2 0 0 15,0-7 1-15,-1 7-3 16,-1 0 1-16,1-8 0 0,-1 8 0 0,-2 0 1 15,-1-8-1-15,0 8 0 0,-1 0 0 16,-1-9 0-16,-2 9-1 0,-2 0 1 16,1-9 0-16,-2 9 0 0,-2 0 0 15,-3 0-1-15,-1-8 1 0,-2 8 0 16,-1 0 2-16,-3 0-1 0,0 0 2 0,-2 0-2 16,-2 0 0-16,0 0 2 0,-3 2-1 15,1 0 0-15,-1 1 0 0,0 0-1 16,-1 1 0-16,3 0 1 0,-1 0-2 15,0 0 2-15,3 1-1 0,1-2-1 16,1-2 1-16,2 1 0 0,1-2-1 16,3 0 0-16,0 0-1 0,4 0 2 0,-1 0-1 15,0 0 0-15,1-9 0 0,1 9 1 16,-2 0-1-16,1 0 0 0,-1-7 2 16,0 7-1-16,0 0 0 0,0 0-1 0,1 0 0 15,-2 0 0-15,1 3 0 0,0-1 0 16,2 1 0-16,0-1 0 0,-1 1 0 15,1-3 2-15,1 0 0 0,0 0-1 16,2 0 2-16,1 0-1 0,0-8 0 0,1 8 0 16,0-12-1-16,2 4 0 0,0 1 0 15,0-3-1-15,1 2 0 0,-1-1 2 16,3 2 0-16,-2 0 4 0,1 7 1 16,0-13 3-16,-1 13-2 0,-1-11 3 15,0 11-2-15,-3-7 1 0,-1 7-2 0,-3 0 0 16,-2-9-3-16,-1 9-1 0,-4 0-1 15,0 0-2-15,-4-7 1 16,-1 7-1-16,-3 0 0 0,0 0 0 0,-1 0 0 16,-1 0-1-16,0 0 0 0,0 0 1 15,3 0-1-15,1 0 0 0,2 0-1 16,2 0 0-16,3 0 1 0,2 0 1 0,2-7 0 16,-1 7-1-16,2 0 0 0,-1-11-2 15,0 11 1-15,0-9 1 0,-4 9 0 16,-1-10 0-16,-2 10 0 0,-4-10 0 0,-2 10-2 15,-3-9 2-15,-2 9 0 0,-1-6 1 16,-2 6 0-16,0-9-1 0,1 9 0 16,-1-6 0-16,1 6 0 0,0-8 0 15,-1 8 1-15,2-8-1 0,-2 8 0 16,2-9 0-16,-3 9-1 0,0-9 1 0,0 9 0 16,-3-8 0-16,1 8 0 0,-5 0-1 15,1-10 1-15,-1 10 1 0,-1 0-1 16,-1 0 0-16,1-8 0 0,-3 8 0 15,1 0 0-15,-1 0 1 0,-1 0-1 16,-1 0 1-16,0 0-1 0,-2 0-1 0,-1 0 1 16,1 0 1-16,-3 0-1 15,-2 0 1-15,-2 0-1 0,0 0 1 0,-3 0 0 16,0 0-1-16,-1 0 1 0,-1-8-4 16,0 8-5-16,0 0-6 15,0 0-10-15,-13-10-7 0,13 10-17 0,-12-14-44 16,4 4-40-16,-4-1 1 0,1-2 3 15</inkml:trace>
  <inkml:trace contextRef="#ctx0" brushRef="#br0" timeOffset="13003.74">19619 4272 165 0,'4'0'51'0,"0"0"-3"0,-2-8-2 0,0 8-5 16,-2 0-4-16,0 0-7 0,0 0-9 16,0 0-12-16,0 0-5 0,0 0 1 15,0 0 2-15,0 0 0 0,0 3 1 16,0 0 3-16,-7 0 0 0,7 1 0 16,0 1 1-16,0-1-1 0,0 3 0 0,0 0-2 15,-10 2 1-15,10 2-3 0,0 0 1 16,0 1-2-16,-9 2 1 0,9 0 0 15,0 0 2-15,0 3 2 0,0 0 2 16,0 3 0-16,0 1 3 0,0 3-1 16,0-1 1-16,2 2-2 0,2 0 2 15,1 2-3-15,-1-1-4 0,1 1 1 0,0-1-1 16,0 0-1-16,-1-1 2 0,-2-1 1 16,-1-1 1-16,-1-2-3 0,0-1 0 15,0-4-2-15,0-2 0 0,0-1-2 16,-11-2-2-16,11-3-3 0,-9-1-3 0,9-1-5 15,-11-2-11-15,11-3-8 0,-10 1-12 16,10-2-14-16,0 0-56 0,0-9-26 16,-8 0 1-16,8-3 4 0</inkml:trace>
  <inkml:trace contextRef="#ctx0" brushRef="#br0" timeOffset="16086.8">7076 3466 167 0,'0'-13'63'16,"0"2"-3"-16,2 1-10 16,-2-1-21-16,1 2-11 0,0-1-7 0,-1 3-6 15,1 7-3-15,1-13-1 0,-2 3-1 16,1 10 0-16,-1-10 1 16,0 10 0-16,1 0 1 15,-1 0-1-15,0-6 1 0,0 6-1 0,1 0 0 16,-1 0 1-16,0 0 0 0,1 0-2 15,1 0 1-15,0 0 0 0,2 0-2 16,2-10 2-16,-1 10-1 0,1 0 1 16,0-9 0-16,0 9 1 0,3-10-2 15,-1 10 1-15,0-10-1 0,0 10 0 16,1-12 0-16,-1 12 0 0,-2-12 0 0,0 12 1 16,0-13 1-16,-3 13 2 0,0-14 2 15,-2 14 3-15,0-12-3 0,-1 12 1 16,0-10 1-16,0 10-2 0,0-12 1 0,0 12-2 15,0-9-3-15,0 0-1 16,0 9-3-16,0-7 3 0,0-1-2 16,0-3 0-1,0 3 1-15,0 0 0 0,0 0 1 16,0-1-1-16,0-2 1 0,0 0 0 0,0 1-2 16,0 0 2-16,1-2 1 0,1 3-1 15,-1-1-1-15,-1 1 0 0,1 2 1 16,0-1-1-16,-1 8 1 0,0-13-1 15,2 13 1-15,-2-8-1 0,0 8-1 16,0-9 1-16,0 9 1 0,0 0-2 16,0 0 0-16,0 0 0 15,1 0 0-15,-1 0 1 0,2 0 0 16,1 0 0-16,-2 2 0 0,3 2-1 16,0 1 1-16,1 2 0 0,0 0 0 15,1 2 0-15,1 2 1 0,2 1-1 0,-1 1 0 16,0 2 0-16,0 2 1 0,2 1-1 15,-3 0 0-15,0 1 0 0,1 2 1 16,0 0 0-16,-3 1-1 0,1 1 1 0,-1 1 1 16,-1 2-2-16,-1 1 0 15,2 2 3-15,-3 1-2 0,1 1 1 0,-1 1-1 16,1 2-1-16,-1 0 0 0,1 2 0 16,-1 0 1-16,1 2 2 0,-1 1 1 15,0 0-2-15,1 0 1 0,2 0-1 0,-2-2 2 16,2 1 0-16,0-2-1 0,0 0-1 15,2-2-2-15,2-1 1 0,-2 1-2 16,3-2 2-16,-1 0 0 0,0-1 0 16,1 1-1-16,-1-3-1 0,2 2 3 15,-2 0-2-15,0 0 1 0,0-1 0 16,-1 1 2-16,0-1-2 0,-3 1-1 0,2-1 0 16,-2 1 0-16,1 0 0 0,-3-2-1 15,2 1 2-15,-1 1 0 0,0-1-1 16,3 0 0-16,-2 0 0 0,-2 0 1 15,2 0 2-15,0-2-2 0,0 0 1 0,1-1-2 16,-1-2 0-16,0-1 1 0,0-3 0 16,-1-1-1-16,0-2 1 0,2-3-1 15,-2-2-1-15,-1-3 1 0,1-2 3 16,0-3-1-16,-2 0-1 0,2-4-1 16,-3-1-1-16,3 0 1 0,3 0-6 0,-2 0-4 15,1-13-27-15,2 6-63 0,1-3-6 16,-3 0 3-16</inkml:trace>
  <inkml:trace contextRef="#ctx0" brushRef="#br0" timeOffset="17560.36">19521 3142 148 0,'3'-9'30'0,"1"9"-3"16,-1 0-1-16,0 0-7 0,0 0-19 16,0-9 0-16,0 9-21 0,-2-7-20 15,0 7-18-15</inkml:trace>
  <inkml:trace contextRef="#ctx0" brushRef="#br0" timeOffset="18265.68">19637 2983 164 0,'0'-9'80'0,"0"9"-3"0,-10-8-19 16,10 8-20-16,-9-9-24 0,9 9-13 0,-10-9 2 15,10 9-1-15,-9-11 1 0,9 11 3 16,-9-12-1-16,9 12 1 0,0-12 2 15,-11 12 1-15,11-10 0 0,0 10-1 0,0-9 0 16,0 9 0-16,-10 0-3 0,10-7-1 16,0 7-1-16,0 0-1 0,0 0-2 31,0 6 4-31,0 0-1 16,0 3 1-16,0 2 0 0,0 3 3 0,0 3-2 15,0 3 1-15,0 3 0 0,0 3-1 16,0 1-1-16,0 5 0 0,0 1 0 15,-9 1 0-15,9 1-2 0,0 2 0 16,0 1 1-16,0 0 0 0,0 3 1 16,0-3-1-16,0 3 0 0,0 1 0 15,3-1 2-15,1 4-2 0,0-2 1 0,2 0-2 16,-1 1 0-16,1-1 0 0,-1-1-1 16,0-2 1-16,1-1 0 0,-1-1-1 15,-1-3-1-15,-1-3 0 0,-1-3 2 16,0-4-2-16,-1-2 4 0,0-2-4 0,-1-3 0 15,0 0-1-15,0-2 1 0,0 0 0 16,0-3 0-16,0 0 1 0,0 3 2 16,0-2 1-16,0 3-2 0,0-1 4 15,0 2 0-15,-10 1-2 0,10-1 1 16,0 1 0-16,-8 0 0 0,8-2-4 0,0-1 0 16,-10 0-1-16,10-1 0 0,0 0 0 15,0-1 0-15,-10-2 0 0,10 1 0 16,0-3 0-16,0 1 0 0,0-3 0 15,0 0-1-15,0-1 2 0,2-1-1 16,-1 1 1-16,0-2 0 0,1 4 3 0,-1-1-1 16,0 3 2-16,-1 0 0 0,0 1 2 15,0 3-1-15,0 3-1 0,0-1 1 16,0 2-2-16,0 0-1 0,0 3-1 16,0-1-2-16,0 0 1 0,0 0-1 15,0 0 0-15,0-2-1 0,0-3 0 0,0-1 2 16,0-3 0-16,0-3 0 0,0-2 0 15,0-1-1-15,0-3-1 0,0 0-5 16,0-2-9-16,0-1-12 0,0 0-36 16,0 0-58-16,4-11-3 0,1 0 0 0</inkml:trace>
  <inkml:trace contextRef="#ctx0" brushRef="#br0" timeOffset="21046.11">8932 1558 188 0,'0'0'59'15,"-8"-9"-10"-15,8 9-5 0,0 0-7 0,0 0-9 16,0 2-13-16,0 2-5 0,3 4 0 16,1 3 0-16,1 3 0 0,2 5 1 15,2 6-2-15,0 3-1 0,1 6 0 16,5 4 2-16,-2 5-4 0,4 4 1 0,1 4 2 16,2 2 0-16,0 5 1 0,-1 2-1 15,0 2 3-15,1 1 1 0,-2 3-5 16,0-2 1-16,-2 2-3 0,-2 1 0 15,-1-3-1-15,-1 0-3 0,-3-5 0 0,0-3-1 16,-3-1-1-16,0-7-3 0,0-2 0 16,-3-4-3-16,0-6-3 0,1-5-8 15,-3-4-9-15,0-9-25 0,-1-6-55 16,0-6-2-16,0-4 2 0</inkml:trace>
  <inkml:trace contextRef="#ctx0" brushRef="#br0" timeOffset="21445.96">8768 2459 197 0,'0'0'79'0,"3"0"-16"16,-2 0-18-16,3 0-16 0,-3 4-16 16,3 4-2-16,0 2 2 0,0 3 0 15,6 2-1-15,0 3 2 0,2 6-1 0,3 1-2 16,4 4 0-16,-1 3-1 0,4 1 1 16,3 4-5-16,0 0-1 0,2 0 0 15,1-1-4-15,0-1 1 0,-1-1-1 16,0-4 3-16,-2-2 4 0,-3-5 1 15,-1-3 2-15,-3-4 1 0,-2-6 1 0,-1-5 1 16,-3-5 1-16,0 0 1 0,-2-9-4 16,-1-4-2-16,-1-6-3 0,2-5 0 15,-1-4-3-15,-1-4 0 0,3-6-4 16,-1-1 0-16,2-5-6 0,1-2-9 16,1-3-9-16,1-1-18 0,-1-1-70 0,-1 0-8 15,-1 1-2-15,-2-2 0 0</inkml:trace>
  <inkml:trace contextRef="#ctx0" brushRef="#br0" timeOffset="22446.18">8992 1169 179 0,'5'0'82'16,"0"-12"-19"-16,-1 12-12 0,4-8-27 16,-2 8-18-16,0 0-3 0,1 0 2 15,3 0 1-15,-3 0 3 0,2 9 1 0,-1 4 3 16,0 6 0-16,-1 4-3 0,-1 3 1 15,-1 4-2-15,1 3 0 0,0 0-2 16,-2 2-3-16,-1 0-1 0,1-3-2 16,-4 2 0-16,1-4 0 0,-1-1-1 15,0-5 0-15,0-4 0 0,0-3 0 0,0-5 0 16,0-5 1-16,0-2 1 0,3-5-1 16,0 0 0-16,2 0-1 0,3-12 1 15,1 0 0-15,-1-2 0 0,4-3-1 0,0-1 0 16,2-4 0-16,3-1-1 0,0-1 1 15,0-2 0-15,3 0-1 0,-2 0 0 16,1 1 0-16,-1 4 0 0,-3 2-1 16,-1 4 1-16,0 4-1 0,-3 11 1 15,-3 0 0-15,-1 0-1 0,-2 0 1 0,-2 8 0 16,0 4 1-16,0 3 0 0,-2 2 0 16,0 1 1-16,2 0-1 0,-2 3 2 15,5-3-2-15,-1 0 2 0,1-2 0 16,1-1 0-16,4-4 1 0,2-5 0 15,2-2 1-15,4-4 0 0,3 0 1 16,3 0 1-16,0-12-2 0,5 3 0 0,1-3 1 16,0-3-1-16,1 0 0 0,-1-1-2 15,-2 0-2-15,-2-1 0 0,-4 1-1 16,-4 0-2-16,-6 0-1 0,-5 3-1 16,-5 2 1-16,-3 3-2 0,0 8 0 0,-14-8 1 15,-3 8 2-15,-3 0 0 0,-6 1 0 16,-2 2 3-16,-2 2 0 0,1 0-1 15,1 1 1-15,2 4 2 0,3 1-2 16,3 4 3-16,3 2-1 0,6 5 1 16,11 4-1-16,-11 4 0 0,11 3 3 0,0 5-2 15,3 1-1-15,5 1 0 0,1 0-1 16,5 1-1-16,0-4 0 0,3-1-3 16,2-5-2-16,1-8-7 0,4-6-8 15,2-8-21-15,2-9-37 0,2 0-20 16,2-13-1-16</inkml:trace>
  <inkml:trace contextRef="#ctx0" brushRef="#br0" timeOffset="22929.76">10162 1412 201 0,'15'-23'88'0,"-2"4"-10"0,-3 2-16 16,-4 5-27-16,0 3-25 0,-2 0-9 0,0 2-1 16,-1 0 0-16,1 0 0 0,-1 0 0 15,1-1 0-15,-2-1 1 0,3 1 0 16,-2 1 2-16,0 0 0 0,0-1 1 15,-1 8 1-15,-2-13-1 0,0 13 1 0,0-9 1 16,0 9-4-16,-14 0 0 0,7 0 0 16,-4 0 1-16,-1 0-2 0,-1 4 0 15,0 1 0-15,-2 0 1 0,3 1 1 16,-3 3-3-16,2 0 2 0,1 1-1 0,1 3 1 16,3-1-1-16,8 1 1 0,-12 1 0 15,12 0-1-15,0 0-1 0,0 2 1 16,0-3-1-16,4 2 1 0,1-1 0 15,2 0-1-15,2-1 0 0,1-1 0 16,1-1 0-16,2-2 0 0,0 1 0 16,1-3 0-16,2-3-1 0,0 1 0 0,0-5-2 15,1 0 0-15,0 0 0 0,1 0 0 16,-1-12-1-16,1 3 1 0,-1-4 1 16,1-1 0-16,-2-2 3 0,0-3 3 15,-3 1 1-15,0 0 0 0,-3 0 0 0,-2 0 1 16,-2 2 1-16,0 2-2 0,-3 1-1 15,-3 3 0-15,0 10-3 0,0-9 0 16,0 10-1-16,0 3-1 16,0 3-6-16,0 2-1 0,0 0-2 0,1 1 0 15,6 0-6-15,4-1-3 0,1-1-22 16,3 0-44-16,2-1-14 0,3-2 4 16</inkml:trace>
  <inkml:trace contextRef="#ctx0" brushRef="#br0" timeOffset="23460.71">10872 1307 200 0,'5'0'92'16,"-1"-11"-3"-16,-2 11-32 0,-1-10-36 0,-1 10-16 16,0-12 1-16,0 12 0 0,0-15 4 15,-8 8-4-15,8 7-1 0,-11-12 1 16,11 12-2-16,-19-7 0 0,9 7 0 15,-3 0-2-15,1 0 0 0,0 0 0 16,-2 0-2-16,-1 6 3 0,0 1 0 0,0 5-1 16,0 3 0-16,0 3 1 0,1 3 0 15,3 4 2-15,1 0-3 0,10 2-1 16,-13-2 0-16,13 1 2 0,0-3 1 0,0-2 3 16,2-4-1-16,6-8-1 15,4-7 1-15,5-2-1 0,7 0 0 0,6-20 0 16,4-1-2-16,8-9-3 0,3-6-4 15,4-7-1-15,1-4-3 0,1-6-1 16,0-2 0-16,-2-3-2 0,-1 1 1 0,-5-1 1 16,-3 1 3-16,-6 4 2 15,-9 3 4-15,-5 5 4 0,-5 5 0 16,-7 2 1-16,-6 5 1 0,-2 2 2 0,0 7-3 16,0 2-1-16,-11 4 0 0,11 4-2 15,-14 5 1-15,1 9-2 0,13 0 0 16,0 3 0-16,-10 10-1 15,10 6 3-15,0 8 0 0,0 6 2 0,0 6-2 16,0 6-1-16,0 4 2 0,-9 4 0 16,9 5 0-16,0-1 0 0,-11 2-2 15,11-2-1-15,0 0 0 0,-12-5 2 0,12-3-2 16,0-5 0-16,0-5-1 0,-8-5 0 16,8-6-1-16,0-4-4 0,2-4-2 15,0-4-8-15,2-3-11 0,0-3-42 16,2-3-37-16,-4-2-2 0,1-3 0 15</inkml:trace>
  <inkml:trace contextRef="#ctx0" brushRef="#br0" timeOffset="59060.84">15900 1910 157 0,'0'-12'95'0,"-10"-6"0"0,10-3-3 16,-12-2-51-16,12-3-36 0,-14 2-2 0,14-2 0 16,-17 0-1-16,7 0-2 0,-1 1 0 15,-2 1 0-15,2 4 1 0,-1 4-3 16,-1 3 3-16,2 2-1 0,1 2 0 16,-1 9 0-16,2-12 0 0,-6 4 0 15,5 8-1-15,10-8 0 16,0 8 0-16,-9 3 1 15,9 6 1-15,1 4-1 0,1 8 1 16,-1 6 0-16,1 8 0 0,0 5 2 16,1 7-1-16,-1 4 0 0,4 6 0 0,0 4 0 15,1 5-2-15,0 2 0 0,4 4-2 16,1-1-6-16,0 2-13 0,2-3-50 16,-1-6-23-16,1-5 0 0</inkml:trace>
  <inkml:trace contextRef="#ctx0" brushRef="#br0" timeOffset="59344.69">15460 2409 213 0,'1'7'91'0,"3"2"2"0,6 5-36 15,3 4-42-15,3 3-11 0,4 6 0 16,2 1 2-16,1 3-6 0,3 0 5 0,3 1 1 16,2 0 1-16,2-1-2 0,2-1 1 15,1-4 1-15,-1-3 1 0,-1-5 0 16,-2-7 0-16,0-9-2 0,-3-2-1 16,-1 0-1-16,-2-22-2 0,-3-3-2 0,-1-5 0 15,-1-7-8-15,-2-5-5 0,0-6-12 16,0-4-52-16,-3-5-25 0,0-3-1 15,-1-2 1-15</inkml:trace>
  <inkml:trace contextRef="#ctx0" brushRef="#br0" timeOffset="59679.76">16244 1315 166 0,'-12'6'90'16,"3"-1"-2"-16,9 0-20 0,-15-1-23 0,15-1-41 15,0-3 0-15,0 0 0 0,0 0 1 16,6 0 1-16,4 0 2 0,3-7 0 16,3 7 1-16,3 0-1 0,4-10-1 15,3 10 0-15,3-8-4 0,1 8-3 0,2 0-5 16,-1 0-13-16,-3 0-50 16,-4 0-31-16,-7 1 0 0,-5 3 0 0</inkml:trace>
  <inkml:trace contextRef="#ctx0" brushRef="#br0" timeOffset="60345.66">16358 1205 140 0,'0'0'97'0,"0"9"0"16,0 7 0-16,-13 9-27 0,4 3-62 15,-1 7-6-15,-1 1-1 0,-1 2-2 16,2 0 1-16,0 1 0 0,0 2 0 0,10 0 1 15,-9 2-2-15,9 1 1 0,0-2 0 16,3-5 0-16,5-2 0 0,5-6 0 16,4-7 0-16,5-5 0 0,4-7 1 0,5-5-2 15,3-5 1-15,3 0 0 0,7-11 0 16,-1-3-1-16,4-5 0 0,1-4 0 16,1-5 0-16,-1-3-1 0,0-4-1 15,-1-3 2-15,-2-2-1 0,-3-1 0 16,-3-2 2-16,-5 0 0 0,-6 1 1 0,-6 3 3 15,-6 2-3-15,-7 2 2 0,-4 3 0 16,-5 6-1-16,0 1 0 0,0 5 0 16,-11 5-1-16,1 7-1 0,-3 8 1 15,-1 0-1-15,-3 2 1 0,0 10-2 16,-2 7 2-16,2 7 0 0,0 6-1 0,1 7 1 16,3 4 2-16,3 4 0 0,10 3-2 15,-13 0 1-15,13 0 0 0,0 0 0 16,0-5-2-16,2-5 1 0,5-7 0 15,4-8-1-15,4-11 1 0,4-11-2 16,6-3 2-16,4-6-2 0,3-12 0 0,3-9 0 16,2-9 1-16,0-7-1 0,4-6 0 15,-2-3 2-15,1-3 0 0,-2 1 3 16,-2 1-1-16,-2 4 2 0,-4 4-2 0,-5 4 0 16,-3 9 1-16,-3 10 1 15,-7 7-1-15,-3 15-2 0,-4 0-1 0,-3 0 0 16,-2 11-1-16,0 7 0 0,0 6 1 15,0 5-1-15,-11 0 0 0,11 4 1 16,0 1-1-16,0 0 0 0,0 0 0 0,0-1-1 16,0-1 0-16,0-6-1 0,0-3-1 15,0-3-1-15,0-5-3 0,4-2-2 16,0-3-1-16,0-2 0 0,0-5-2 16,0-2 0-16,1-1-1 0,0 0 0 15,2-7-2-15,1-2 3 0,1-1-7 16,1-4-25-16,2-2-12 0,0-1-23 0,3-5-5 15</inkml:trace>
  <inkml:trace contextRef="#ctx0" brushRef="#br0" timeOffset="60493.43">17732 1296 167 0,'4'0'83'0,"-1"-7"-8"0,-2 7-7 0,-1 0-19 16,0 5-15-16,0 2-23 0,0 4-4 15,0 1-3-15,0 5 1 0,0 5-1 16,0 2 0-16,0 3-3 0,0 5-1 15,0 3-3-15,0 1-9 0,2 3-27 0,0-1-54 16,-1-2-3-16,0-6-1 0</inkml:trace>
  <inkml:trace contextRef="#ctx0" brushRef="#br0" timeOffset="60722.32">17760 1117 148 0,'0'-11'99'0,"0"0"-1"15,0 1-3-15,0-2-46 0,0 2-37 16,-10 0-1-16,10-1-2 0,0 3-1 16,0-2-4-16,-9 3-4 0,9 7-1 15,1 0-1-15,3 5-5 16,2 7-8-16,2 1-37 0,-1 2-44 15,0 0-3-15,-1-1 1 0</inkml:trace>
  <inkml:trace contextRef="#ctx0" brushRef="#br0" timeOffset="61025.67">18731 578 173 0,'17'-10'100'0,"-4"4"-2"0,-2 6-5 0,-2-13-51 15,-4 13-37-15,-2 0-1 0,-2 0 1 16,-1 4-2-16,0 12 0 0,-10 9 1 15,10 13 0-15,-19 10 2 0,10 12 0 16,0 9 0-16,9 9 0 0,-12 8-6 16,12 5-2-16,0 8 0 0,2 3-13 0,7 3-46 15,1-4-40-15,3-8-3 0,6-13 1 16</inkml:trace>
  <inkml:trace contextRef="#ctx0" brushRef="#br0" timeOffset="63540.37">9698 1813 143 0,'-14'0'70'0,"14"0"-10"0,-10-10-9 16,10 10-11-16,0 0-14 0,-7 0-15 16,7 0-9-16,1 0 0 0,3 0-2 15,3 0-2-15,4 4 4 0,0-1 0 0,3 0 0 16,6 3 1-16,3-2 0 16,3 0 2-16,6-1 0 0,4 0 1 0,3-3 1 15,6 0 2-15,2 0-1 0,6-10 1 16,2-1-1-16,4-2 0 0,-1-4 0 15,4-2-1-15,3-2 0 0,-2-2-3 0,1-1-2 16,-2 2-1-16,-3 0 0 16,-1-1-1-16,-2 4-3 0,0 1-2 0,-1 2-5 15,-4 3-7-15,-2 3-43 0,-1 2-35 16,-2 8 0-16,0-12 1 0</inkml:trace>
  <inkml:trace contextRef="#ctx0" brushRef="#br0" timeOffset="74933.58">9826 2114 189 0,'0'4'85'0,"0"-2"-18"16,-11-2-12-16,11 0-31 0,-12 0-23 16,-5 0-2-1,7-7 1-15,-7-2 0 0,1 1-1 16,16 8 2-16,-11 0-3 16,11-8 0-16,-8 8 0 0,8 0 3 15,0 0-2-15,-12-8-1 0,12 8 1 0,0 0-1 16,0 0 1-16,0 0 0 15,-10 0 2-15,10 0 0 0,0 0 1 0,-9 0 1 16,9 0 0-16,-10 0 0 0,10 0 0 16,-9 0 1-16,9 0-2 0,0 0-1 15,-11 0 0-15,11 0 0 0,0 0 0 0,0 0 0 16,2 2-1-16,5 1 0 0,0 0 0 16,5-2 0-16,3 2 0 0,3-1 1 15,1 0 2-15,3 0-3 0,5-1 1 16,-1 1-1-16,3-1 0 0,1 1 1 15,0-1 0-15,0 1 0 0,1 1-1 0,-1-1 2 16,0 0-5-16,-1 1 3 0,1 0 1 16,-2 0-1-16,0 0 4 0,2 1-1 15,-2-2 0-15,0 2-1 0,1-2 2 16,0-1-1-16,0-1 2 0,1 0-2 16,0 0 0-16,0 0-2 0,1 0 0 0,0-9 0 15,0 9-1-15,0-12 4 0,1 12-4 16,-1-12 0-16,0 12 0 0,0-12 0 15,-2 12-1-15,1-9 2 0,-2 9 0 16,0 0-1-16,-1-7 2 0,-2 7-6 16,0 0 4-16,0 0 5 0,-3 2-5 0,0 0 1 15,0 1 0-15,-2 0-1 0,0 1 0 16,-2 2 0-16,0-3-1 0,-1 0 1 16,0 0 1-16,-1 0-4 0,0 0 3 0,-1-1 0 15,1 0 0-15,-2 0 0 0,0-1 0 16,-2 0 0-16,0 1 0 0,2 0 0 15,-3-1 0-15,1 0 0 0,-4 0 0 16,0 1 2-16,-2-1 4 0,2 0 1 16,-2 0 1-16,-2-1 0 0,-1 0 2 15,0 0-1-15,-2 0-1 0,0 0 1 0,-1 0-7 16,0 0-9-16,0 0-10 16,0 0-50-16,0-7-31 0,-12 7-4 15,12 0 0-15</inkml:trace>
  <inkml:trace contextRef="#ctx0" brushRef="#br0" timeOffset="75562.67">12617 1322 134 0,'9'6'66'0,"2"-1"1"0,3-1-1 16,3-1-3-16,5 1-15 0,2-1-43 16,4 2-1-16,4 0 0 0,2-2 0 15,4 0 0-15,2 3-2 0,2-4-1 16,1 0-1-16,2 1 0 0,-1 1 0 15,1-1 0-15,-1 1 1 0,-1-1-1 16,-2 2 1-16,-4-1 0 0,-1 1 1 0,-3-1-1 16,-2 0 1-16,-2-2 0 0,-4 1 0 15,-2 1 0-15,-3-2-4 0,-3 0 2 16,-1 0-5-16,-3-2-5 0,-3 0-21 0,-2 0-59 16,-5 0-1-16,0 0-2 0</inkml:trace>
  <inkml:trace contextRef="#ctx0" brushRef="#br0" timeOffset="75995.64">13436 1034 135 0,'0'0'94'0,"0"0"-2"0,0 0 1 15,0-8-35-15,0 8-56 0,0 0 0 16,1 1-2-16,1 0 0 16,1 1-1-16,1-1 0 0,1 2 1 15,4 4-1-15,6 1 2 0,2 1-1 0,3 2 1 16,2 1-2-16,2 1 1 0,3 0 0 16,2 0 0-16,0 0 3 0,1 1-3 15,1 1 1-15,0-3 3 0,1 1-3 0,1 0-1 16,-2-1 2-16,2-1-1 0,-1 1 2 15,1-2 0-15,-1 1-3 0,0-2 1 16,0 0 1-16,-2 0-3 0,-2-1 3 16,0-2 0-16,-3 0-1 0,-1 0 1 15,-4 0-1-15,-1-2 0 0,-3 0 0 0,-3-1 1 16,-2 1 1-16,-1-3 1 0,-3 2 0 16,-2-2 2-16,-3 2-1 0,-2 0-2 15,0-2 1-15,0 3-1 0,-8 1-1 16,8 1-2-16,-19 0-2 0,7 1-3 15,-3 3-5-15,-2 4-6 0,-1 1-26 16,-1 2-50-16,-1 1-8 0,-1 3 1 0</inkml:trace>
  <inkml:trace contextRef="#ctx0" brushRef="#br0" timeOffset="79724.85">15253 1803 156 0,'4'7'42'0,"2"1"-2"0,1 2 0 16,1 4 0-16,2 2-2 0,2 2-10 15,1 4-15-15,2 1-11 0,0 4-3 16,4 2-1-16,0 3-3 0,0 1-12 0,2 0-20 15,-3-1-31-15,-1 1-9 16</inkml:trace>
  <inkml:trace contextRef="#ctx0" brushRef="#br0" timeOffset="80191.59">15458 2586 140 0,'34'15'33'15,"0"-3"-1"-15,-3-2 3 0,-1-2 2 16,-2-4 2-16,-3 1 4 0,-3-4-7 15,-3 0-11-15,-1-1-14 0,-5 0-3 0,-2 0 1 16,-2-11-1-16,-2 1-1 0,-1-4-3 16,0-4-3-16,1-4 0 0,-1-6 2 15,3-5-1-15,3-7-1 0,1-5-1 16,2-6-3-16,2-5-13 0,1-4-70 16,-1-3-6-16,0-1 1 0</inkml:trace>
  <inkml:trace contextRef="#ctx0" brushRef="#br0" timeOffset="90981.18">16228 1842 163 0,'0'-7'42'15,"0"7"-9"-15,0 0-7 0,0 0-8 16,0 0-4-16,0 0-5 0,0 0-3 16,0-8-4-16,0 8 0 0,0 0 1 0,4 0 3 15,-1 0 1-15,1 3-1 0,0-1 6 16,3 2-4-16,-1 2 2 0,1 1 0 16,1 2-5-16,1 2 5 0,0 2-2 15,1 3-1-15,2 1-1 0,-1 3-2 16,2 0-4-16,2 1 3 0,0-1-1 0,1 0-1 15,0-1 1-15,2-1 0 0,0-2-3 16,0-3 3-16,1-3 0 0,-1-1 1 16,2-5-1-16,-1-2 1 0,1-2-1 15,2 0 2-15,0 0-2 0,1-13 0 16,2 3-1-16,1-2-1 0,1-1 0 0,1-2 0 16,0 1 1-16,1-1-2 0,-1 2 2 15,0 2-1-15,1 1 0 0,-2 2 0 16,-1 8 0-16,0-7 2 0,-1 7-1 15,-3 0 0-15,-1 2 0 0,0 3-1 16,-2 2 1-16,-1 2-1 0,0 1 1 0,-2 1 0 16,1 0-1-16,0 1-1 0,1-3 1 15,0 0 0-15,0-1-1 0,0-4 1 16,1-2 0-16,2-1 0 0,1-1-1 16,0 0 1-16,2 0 1 0,3-13 0 15,2 4 1-15,2-2-1 0,2-2-1 0,2 0 0 16,2-2-5-16,3 0-4 0,0 1-26 15,1 2-53-15,1-1-3 0,-2 1-1 16</inkml:trace>
  <inkml:trace contextRef="#ctx0" brushRef="#br0" timeOffset="101937.72">16159 1862 143 0,'-10'0'62'0,"10"1"-6"16,0 0-12-16,0-1-9 0,0 1-13 15,0 1-10-15,0 0-9 0,2 0 0 16,5 1-3-16,0 0 0 0,2 0 3 16,3 0-2-16,0 1 2 0,2 1-2 15,2-1 2-15,2 1 0 0,0 1 0 0,2 0 0 16,-1 0 3-16,3-2-1 0,0 1 0 15,2-1 0-15,0 0 4 0,2-1-5 16,3-1 0-16,2-1 0 0,1 1 1 16,4-2-2-16,2 0-1 0,1 0 0 15,2 0 0-15,3 0 0 0,1 0-3 0,1 0 3 16,1 0 0-16,2 4 1 0,-1-3-1 16,1 2 0-16,-2 2-2 0,1-2 1 15,-1 4 0-15,-2 1 0 0,0-1-1 16,0 0 1-16,0-1 1 0,0 0 0 15,-1-1-1-15,1-2 2 0,-1 0 2 0,2-2-2 16,-2-1 0-16,0 0 1 0,1 0-4 16,-3 0 3-16,0-8 0 0,-2 8-2 15,-3-10 1-15,-4 10-3 0,-2-9-1 0,-2 9-4 16,-5 0-2-16,-1 0-5 16,-5 0-4-16,-2 0-49 0,-4 0-29 0,-2 0 1 15</inkml:trace>
  <inkml:trace contextRef="#ctx0" brushRef="#br0" timeOffset="103064.58">20597 1403 161 0,'4'2'41'0,"0"1"0"16,-1-2-2-16,-1 2-2 0,0-3-11 16,0 2-26-16,-1-2-1 0,1 0-28 15,-1 1-23-15,1-1-26 0</inkml:trace>
  <inkml:trace contextRef="#ctx0" brushRef="#br0" timeOffset="103520.4">19843 1552 176 0,'-29'8'86'0,"4"-1"-17"0,2 0-9 16,4-3-42-16,3 1-18 0,4-4-1 15,12 0-2-15,-11 0 0 0,11 0 1 16,1-1 0-16,4 0 1 0,3 0 2 15,4 0 0-15,0 0 1 0,3 1 2 16,0 0 0-16,1 1-1 0,-1-1 0 0,1 1 1 16,0 0 2-16,1 1-2 15,0-1 0-15,0 1 0 0,0 0 1 0,2 2-1 16,1-1 0-16,0 2 1 0,2 0-1 16,3 0 0-16,0 0-1 0,2-1 0 15,0 1 0-15,1 0 1 0,1-3-4 0,0 0 2 16,-1 1-1-16,0-1 2 0,-1-3-1 15,-1 2-1-15,-3-1-1 0,-1-1 0 16,-1 0-1-16,-3 0-3 0,-1 0 0 16,0 0-3-16,-3 0-5 0,0-10-31 15,0 10-51-15,-1 0 1 0,1-8-2 0</inkml:trace>
  <inkml:trace contextRef="#ctx0" brushRef="#br0" timeOffset="103919.34">20679 1587 189 0,'5'9'82'0,"0"-1"-4"16,0 0-16-16,1-1-34 0,1-1-21 16,1 0-2-16,1-2-1 0,1 2-1 0,2 1 2 15,0-1-2-15,-1 0 2 0,2 0 2 16,-1 0 3-16,1-1 1 0,-2 1 3 15,-2-2 1-15,1-2 2 0,-4 1-3 16,-4-3-1-16,-2 0 0 0,0 0-3 16,0 0-3-16,-9 0-4 0,-1-11-3 15,-1 11-3-15,-4-7-6 0,1 7-6 0,-4 0-8 16,1 0-24-16,-3 2-60 0,-2 6 1 16,0 2 0-16</inkml:trace>
  <inkml:trace contextRef="#ctx0" brushRef="#br0" timeOffset="104584.84">19512 1983 196 0,'1'0'74'0,"2"3"-19"0,0 3-15 16,-1 4-12-16,-1 3-9 0,-1 6-12 16,1 4 1-16,0 5-2 0,0 4-3 15,0 2-2-15,1 0-1 0,1 2-1 16,-1 0-3-16,0 0-1 0,0-1-6 16,3-1-12-16,-3-4-29 0,0-3-28 15,1-3-3-15</inkml:trace>
  <inkml:trace contextRef="#ctx0" brushRef="#br0" timeOffset="105017.69">19542 2326 179 0,'8'9'59'0,"0"2"3"0,1-1 1 15,3 1 1-15,-1 0-4 0,0 2-57 0,2-2-4 16,1 1-1-16,2-1 0 0,-1 1 0 16,3 0 2-16,-2-2-4 0,1-3 1 15,1 1 0-15,-2-4 0 0,1 2 0 16,-1-2 0-16,1 2 0 0,-2-2 1 0,-1-2 2 16,-1 1 4-16,-1 0 0 0,-2-3 2 15,-2 2 3-15,-1-1 0 0,-1-1 2 16,-2 0-2-16,0 0-1 0,-1-11-1 15,1 0-3-15,2-3-4 0,3-4-1 16,3-6-5-16,2 0-6 0,4-5-6 0,4-3-17 16,0-2-48-16,3-2-17 0,0-2 1 15</inkml:trace>
  <inkml:trace contextRef="#ctx0" brushRef="#br0" timeOffset="106175.63">7854 4791 133 0,'2'0'67'0,"-2"0"-13"0,0 0-23 16,0 0-24-16,0 0-28 16,0 0-25-16,0 0-19 0</inkml:trace>
  <inkml:trace contextRef="#ctx0" brushRef="#br0" timeOffset="106899.1">7597 5014 127 0,'0'0'2'0,"0"0"-1"16,0 0-3-16,0 0 0 0,1 0 2 16,2 0 0-16,-2 0 2 0,3 4 20 0,-1 1 9 15,2 1 1-15,1 3-1 16,1 1 0-16,1 2-1 0,-1 2 1 0,2 0-4 15,0 2 0-15,1 3-19 0,1 1-6 16,1 1-2-16,-1 3-2 0,-1 1 1 16,2-1-1-16,-2 3-3 0,0-3-5 0,-2 0-7 15,-1-1-14-15,-2-1-31 0,-1-2-17 16</inkml:trace>
  <inkml:trace contextRef="#ctx0" brushRef="#br0" timeOffset="107232.46">7543 5494 185 0,'6'26'70'0,"0"2"-8"15,2 0-10-15,-1 1-20 0,-2 0-26 16,3 0-4-16,-2-2-1 0,0-1 0 0,0-6-1 16,-1-1 1-16,1-3-4 0,-4-6 6 15,1-2 1-15,0-4 3 0,1-2 2 16,-2-2-2-16,1 0 3 0,0-13-3 16,2-1 1-16,1-7 0 0,2-5-3 0,4-5-4 15,-1-4-1-15,2-2-3 0,3-4-6 16,2-2-5-16,1-1-26 0,2-2-37 15,0-1-13-15,1 0-1 0</inkml:trace>
  <inkml:trace contextRef="#ctx0" brushRef="#br0" timeOffset="107716.16">7658 5304 182 0,'-13'0'74'0,"0"0"-8"0,1-9-15 15,4 9-26-15,8 0-24 0,-16-10-2 16,16 10 0-16,-8 0 3 0,8 0 0 16,1 0-2-1,0 6 1-15,4 2 2 0,0 4-2 16,1 4 2-16,0 4-1 0,1 3 0 15,3 5 0-15,1 4-1 0,-2 2-1 16,3 4 1-16,1 2-1 0,-1 3 0 0,-1 1 0 16,0 2-1-16,1 1 2 15,-1 1-2-15,-2-1 2 0,1-1 0 0,-1 1 0 16,-3-2 0-16,-1-1-1 0,-2-3 0 16,1 0 0-16,-4-2 0 0,0-2-1 15,0-2-1-15,0-2-2 0,0-2-3 16,0-4-12-16,-14-4-30 0,14-6-33 0,-21-4 0 15</inkml:trace>
  <inkml:trace contextRef="#ctx0" brushRef="#br0" timeOffset="108033.63">7642 5146 127 0,'1'0'75'0,"1"-10"-4"16,-2 10-12-16,0 0-15 0,0 0-17 16,-10 0-18-16,10 2-8 0,-11 3 0 0,11 2-1 15,-12 3 0-15,12 1 0 0,-17 3 0 16,6 3 0-16,1-1 1 0,-2 4 1 15,-1 2 0-15,-1 0-1 0,0 3 0 0,-2-1-1 16,1 0 0-16,1 2 0 16,-1-2-2-16,3 2-3 0,-1-2-14 0,2 0-36 15,2-3-27-15,1-1-2 0</inkml:trace>
  <inkml:trace contextRef="#ctx0" brushRef="#br0" timeOffset="108217.57">7579 5262 167 0,'16'-10'75'0,"-2"1"-3"0,2 1-11 16,-1 8-19-16,0-11-38 0,1 11 1 16,2 0-2-16,1 0 0 0,2 1-2 15,-1 5-1-15,1 2 0 0,-1 1-2 16,1 2-4-16,-1 3-11 0,0 1-57 0,-1 2-12 15,-2 2-1-15</inkml:trace>
  <inkml:trace contextRef="#ctx0" brushRef="#br0" timeOffset="110848.2">8355 2241 182 0,'8'58'68'0,"-1"3"-2"15,1-1-6-15,-2 1-15 0,-1-3-44 0,2-2 0 16,-2-3-2-16,1-5 4 0,-1-4-3 16,0-3 2-16,-2-6-1 0,2-6 0 15,-1-3-2-15,-2-4 0 0,2-6-3 16,-3-2-4-16,0-5-12 0,0 0-36 15,-1-5-26-15,2-1-2 0</inkml:trace>
  <inkml:trace contextRef="#ctx0" brushRef="#br0" timeOffset="111195.62">8319 2762 152 0,'11'33'64'0,"1"4"-2"0,2 1-5 15,2 1-9-15,-2 0-18 0,2-2-29 16,0-2 1-16,1-2 2 0,-1-6 4 15,-1-6 0-15,0-8 1 0,1-8-2 16,-4-5 1-16,1 0 1 0,-2-16 0 16,0-6 0-16,1-7-4 0,-3-6-3 15,0-9-1-15,0-4 0 0,-3-4-2 0,0-4 1 16,-1-2-3-16,0-3-3 0,-4 0-3 16,-1 2-1-16,0 3-5 0,0 2-23 15,0 6-44-15,-9 2-8 0,9 7 2 16</inkml:trace>
  <inkml:trace contextRef="#ctx0" brushRef="#br0" timeOffset="111745.95">8310 1760 191 0,'4'41'70'15,"1"6"1"-15,1 3-10 0,-1 4-23 0,1 3-37 16,0 3 0-16,0-1-1 0,1 1 1 16,-2 0 0-16,0-5-1 0,-1-4 0 15,0-4 0-15,-1-4 0 0,0-4-1 16,1-3 0-16,-1-4-5 0,0-6-15 15,1-5-26-15,-1-6-36 0,-1-3-1 0</inkml:trace>
  <inkml:trace contextRef="#ctx0" brushRef="#br0" timeOffset="112482.98">7494 1302 157 0,'41'-16'76'0,"2"-3"-4"16,3-2-4-16,1 1-33 0,2-1-27 0,1 0-8 15,-2 1-22-15,-3 2-53 16,-1 2-9-16,-4 3 0 0</inkml:trace>
  <inkml:trace contextRef="#ctx0" brushRef="#br0" timeOffset="113293.9">7802 1571 192 0,'20'0'68'0,"0"-12"-7"16,2-1-9-16,1-3-24 0,3-6-17 15,-2-2-9-15,3-6-1 0,-2-1-1 16,1-3 0-16,0-3 1 0,-1-3 0 0,-1-1 0 16,-3 0 0-16,2 2 0 0,-5 0-1 15,-1 4-1-15,-1 3 1 0,-4 5 1 0,0 6 0 16,-2 3-1-16,-4 8 1 0,-1 10-2 15,-4 0 1-15,0 0-1 0,-1 6 2 16,0 6 0-16,0 6 0 0,0 6-1 16,-10 1-1-16,10 2 0 0,0 1 1 15,-11 3 0-15,11-3-1 0,0 3 1 0,0-5 0 16,0 1-1-16,0-2 1 0,3-3-1 16,2-3 2-16,1-3-1 0,1-4-1 15,5-4 2-15,-1-6 0 0,2-2 1 16,3 0 1-16,1-10-1 0,-1-4-1 15,3-6 0-15,0-6 0 0,0-4 1 0,0-4-1 16,0-2 0-16,-2-1 0 0,-3-1-2 16,1 1 0-16,-3 3 1 0,-2 1 0 15,-1 7 1-15,-4 4-1 0,-1 7 0 16,-4 8 0-16,0 11 0 16,-10 7 0-16,10 4 0 0,-13 4-1 15,13 1 2-15,-10 3-1 0,10-1-1 16,0 0 0-16,0-1 0 0,0 1 0 15,0-4 1-15,0-1-1 0,0-1 1 16,4-3 2-16,1-3-3 0,1-1 1 16,2-4 1-16,1-4-1 0,-1-1 1 0,3 0 0 15,1-12 0-15,2-1 0 0,4-4-1 16,1-6-2-16,1-5 1 0,3-4 0 16,3-1 0-16,1-2 1 0,0-1-1 15,-1 1-1-15,0 3 0 0,-1 6 0 0,-3 3 1 16,-2 8 0-16,-5 15 2 0,-5 0-1 15,-4 0 0-15,-1 3 0 0,-5 12-1 16,0 5 2-16,0 5 0 0,-13 3-1 16,13 1 0-16,-11 1 2 0,11-1-2 15,0-2-2-15,0-4 1 0,0-6-2 0,0-4-8 16,0-8-20-16,5-5-33 0,4 0-17 16,2 0 0-16</inkml:trace>
  <inkml:trace contextRef="#ctx0" brushRef="#br0" timeOffset="113992.65">9394 673 161 0,'6'-11'81'0,"-1"-2"-3"0,-2 2-14 16,1-1-15-16,-3 2-26 0,0 3-20 0,0 7 1 16,1 0-3-16,-1 0-1 0,-1 4 1 15,0 9 1-15,0 6-2 16,0 7 1-16,0 5 0 0,0 6-1 0,-8 3 1 15,8 5 0-15,0 2 0 16,-10 2-1-16,10 0 0 0,0 0-2 0,0-1 2 16,-10-4 0-16,10-3 2 0,0-5 4 15,0-6 1-15,0-7 0 0,0-5 0 16,4-11 1-16,2-4-1 0,2-3 2 0,2 0-2 16,1-13-2-16,3-3-3 15,0-6-1-15,3-3-1 0,0-3-1 0,1-3-3 16,3-5-2-16,0-2-4 0,1-2 0 15,0-1-4-15,0 2-4 0,-1-2-24 16,-3 3-51-16,-2 4-4 0,-5 3 3 16</inkml:trace>
  <inkml:trace contextRef="#ctx0" brushRef="#br0" timeOffset="114875.58">7768 957 140 0,'0'0'42'15,"-9"-9"-10"-15,9 9-10 0,0 0-9 16,-10 0-5-16,10 0-5 0,0 3-3 15,0 1 1-15,0 3 1 0,0 2-1 0,0 4 4 16,0 2 8-16,-11 2 3 0,11 2 0 16,0 3-1-16,0 2 0 0,-12 3 1 15,12-1-1-15,-8 3 0 0,8 0-3 16,-10 2-9-16,10-1-2 0,-11 0 1 0,11-3-2 16,0 1 0-16,-10-4 0 0,10-1 1 15,0-1 0-15,0-3 0 0,0-3-1 16,2 1 2-16,1-4-1 0,0-1-1 15,1-2 4-15,0-2 1 0,2-2 1 16,-1-2-1-16,3 0 0 0,-2-3 1 16,2 1-1-16,-4-1-1 0,0-1 2 0,2 1-2 15,0 0-2-15,-1 0-2 0,1 0 0 16,1 1 1-16,3 2-1 0,-1-1 1 16,2 0-1-16,1 0 2 0,0 0-2 15,3 0 0-15,-1 0-1 0,2-2 1 0,1-1 2 16,1 0-2-16,1 0 2 0,2 0-2 15,0 0-3-15,-2-10-3 0,3 10-2 16,0-9-18-16,-2 9-59 0,1-12 0 16,0 12-6-16</inkml:trace>
  <inkml:trace contextRef="#ctx0" brushRef="#br0" timeOffset="123800.67">8601 8997 170 0,'0'8'77'0,"-7"3"-14"15,7 5-13-15,-11 5-11 0,11 5-8 16,0 7-12-16,-10 8-8 0,10 7-3 0,0 6-3 16,1 5-2-16,1 6 1 0,2 6 1 15,0 5-2-15,3 6-1 0,1 3 0 16,4 5 0-16,0 5 1 0,2 2-2 15,3 2 2-15,3 0-2 0,-2-5 0 0,3-1-1 16,0-4 0-16,0-2 1 0,1-2 0 16,1-5 0-16,-2-5-2 0,1-5-2 15,-3-9-4-15,-1-10-5 0,0-15-15 16,-4-11-28-16,-2-14-32 0,-2-11-7 16</inkml:trace>
  <inkml:trace contextRef="#ctx0" brushRef="#br0" timeOffset="124949.41">8825 9563 200 0,'-9'-34'92'16,"2"4"-4"-16,7 3-13 0,-17 6-26 15,17 3-42-15,-15 4-2 0,15 3-2 0,0 4-1 16,0-1-2-16,4 8-1 15,5 0 1-15,3 0-1 0,4 0 1 16,4 0 1-16,3 1 0 0,5 1 1 16,2 0-2-16,3 0 1 0,3-1-1 15,4 1 1-15,3 0 1 0,2-1 1 0,0 0-1 16,3 0 1-16,1 1 1 0,2-1 2 16,2 1 0-16,3 1-1 0,3 1 5 15,2-2-5-15,4 2 1 0,4-2-2 16,2 0-1-16,4-1 0 0,1-1-1 0,4 0 0 15,2 0-1-15,1 0-1 0,4 0-2 16,1-9 3-16,4 9 0 0,1-11 0 16,2 11 1-16,2-16-2 0,0 8 0 15,-1-3 0-15,4 0 2 0,-2-1-2 16,3-2 1-16,2-3-1 0,4 2 1 16,0-3 0-16,7-2 0 0,3-1 0 0,1-2 0 15,1-1 0-15,-1-2-1 0,3-1 2 16,1 1-2-16,1-2 0 0,2 2 0 15,4 1 0-15,0 3 3 0,-1 0-2 16,-1 4 3-16,-2 2-4 0,-5 4 0 0,-2 1 0 16,-1 2 1-16,-1 9 1 0,0-11-1 15,2 11 0-15,0 0-3 0,-2 0 3 16,-1 0-3-16,-3-7 3 0,0 7 0 16,-3 0 0-16,2 0 1 0,0 0-2 0,1 0 2 15,2 0 0-15,-1 0-1 0,0 0-1 16,-1 0 1-16,-5 0-1 0,1 0 1 15,-3 0-1-15,-2 0-1 0,2 2 2 16,-1 1-2-16,0 1 0 0,1-1 2 16,-1 2-1-16,0 0 0 0,-4 0 0 15,-2-1-1-15,-2 1 1 0,-1 0 0 0,-1 0-1 16,-2 1 1-16,-1 1 0 0,-1 0-1 16,-3 2 1-16,-1 0 1 0,-1 2-1 15,-3 1 0-15,-2 3 0 0,-2 0 0 16,0 2 0-16,-1 1 0 0,1 0 1 0,0 1 0 15,0-1-1-15,1 0 0 0,0-1 0 16,2-1 1-16,2-1 1 0,0-1-2 16,2-1 2-16,0-4-2 0,2 2 0 15,-2-3 0-15,2-1 0 0,0-1 0 16,-1 1 0-16,-1-1 0 0,-1 0-2 0,0 2 2 16,0 0-2-16,-1 0 4 0,0 2-2 15,3 0-2-15,-2 0 2 0,0 1 0 16,2-2 0-16,-1 1-1 0,2 1 2 15,1-2-1-15,0 0 0 0,2-2-1 16,1 0 0-16,2 0 2 0,2-2 0 0,-1 0-1 16,2-2 2-16,-3 0-2 0,0-1 0 15,-1 0 0-15,0-2 2 0,0 0-1 16,1 0 0-16,0 0 1 0,3 0-2 0,2-12-1 16,-1 12 1-16,5-13 0 0,1 4-1 15,-2 0 0-15,0 0 1 0,0 0 1 16,-2-1-1-16,-2 1-2 0,-2 1 2 15,-2 8 1-15,-4-10-1 0,-3 10 1 16,-6 0 0-16,-4 0-1 0,-3 0-1 16,-7 2 0-16,-5 3 2 0,0 2 1 0,-3 0 0 15,-3 3-2-15,-3-2 0 0,-1 2 0 16,-2-2 1-16,-2 1 0 0,0-1-1 16,-5 0 0-16,-1-1-1 0,-3-1-1 15,-4 0 0-15,-4-1 2 0,-3-1 0 0,-5 0 0 16,-5 1 0-16,-5 3 2 0,-3 2 1 15,-4 5 0-15,-4 1 0 0,-1 5 1 16,0 2-1-16,0 7 0 0,-17 5 2 16,7 6-2-16,-3 7 1 0,-2 6-2 15,0 10-1-15,-3 4 1 0,-1 10 5 16,1 3-5-16,-1 3-2 0,3 1 0 0,-1 2-5 16,1 1-5-16,0 0-9 0,2-1-9 15,-1-2-25-15,0-4-59 0,-3-2-9 16,-5-6 5-16</inkml:trace>
  <inkml:trace contextRef="#ctx0" brushRef="#br0" timeOffset="126564.75">9672 11003 190 0,'-19'-11'69'0,"2"11"-5"0,0-9-1 16,0 9-23-16,2 0-27 0,0-9-5 16,0 9 0-16,2 0-2 0,0 0 0 0,2-9-1 15,1 9-1-15,-1 0-3 16,11 0 1-16,-14-8-1 0,14 8-2 0,-10 0 2 16,10 0-2-16,0 0 2 15,0 0-2-15,3 0 0 16,4 0 0-16,0 1 3 15,4 3 2-15,1-1 0 0,3 1 0 0,3 0 0 16,5 1 4-16,2-2-6 0,4 2 6 16,5 0 0-16,4 0-1 0,5 0-2 15,3 0 0-15,5 0 0 0,2 0-2 16,4-2 0-16,2 1-1 0,3-1-2 0,2 0 1 16,4-1-1-16,-2 0 1 0,5 0-1 15,-2 0 0-15,3-2 1 0,3 1 1 16,-2 0-2-16,4-1 2 0,1 0-1 0,3 0 0 15,1 0 2-15,0 0 0 16,2 0-1-16,0 0 2 0,1 0-1 0,2 0 1 16,2 2-4-16,-1-1 3 0,3 1 1 15,1 2-1-15,2 1-1 0,-1 0-1 16,1 1 2-16,1-1-3 0,1 0 1 16,1 0 0-16,1-1 0 0,4 2 1 0,2-2 0 15,2-1 0-15,4 0 1 16,2-1-1-16,-2 0 0 0,2-2 1 0,-1 0-2 15,0 1 1-15,0 0-2 0,0-1 0 16,3 1 1-16,-1 1-1 0,2 0-1 16,1 2 1-16,-1 0 1 0,0 1 0 0,-5 2 0 15,1-1 0-15,-1 2 1 0,2-1 0 16,2 0 0-16,3 2 1 0,1-3 1 16,2 2-2-16,0-1 0 0,1-1 0 15,-3 1-1-15,0-1 0 0,0-1 1 0,0 0-2 16,1 0 0-16,3-1 0 0,-1 2 1 15,0 0-1-15,-2 0 0 0,-4-1 1 16,-1 1 1-16,-2 1-1 0,0-1-2 16,0 2 2-16,1-1-1 0,4 1 2 0,-1-1-3 15,-2 1 2-15,2 0 0 0,-3-1-1 16,-1 0 0-16,1-1-1 0,1-1 1 16,0 0 0-16,1-1 1 0,3 1-1 15,1-3 1-15,-1 1-1 0,0-1 0 16,-4-1 0-16,0 0 0 0,-1 1 2 15,-1-2-2-15,2 2 1 0,-1 1-1 16,1 0 0-16,0 1 1 0,-1 1-1 0,0 3 0 16,-4-1 1-16,-2 0-1 0,2 1-1 15,-1 0 1-15,2 1-1 0,0-1 2 16,3 0-1-16,0 0 0 0,-1 0 0 0,0-1 1 16,-3 0-2-16,-1-1 2 0,-1 0-1 15,-2 0 0-15,1-1 0 0,-1 1 0 16,0-1 0-16,0 1-1 0,-1-1 2 15,-3-1-1-15,-3 2 1 0,-2 0-3 16,-2 0 2-16,-2-1 0 0,0 0 1 0,-3 3-2 16,0-3 0-16,-3 1 1 0,0 0-1 15,-2 1 0-15,-4-1 2 0,-1 1 0 16,-4 0-1-16,0-1 1 0,-4 0-1 0,-2 0 0 16,-1-1 0-16,-3 1 1 15,-3-2-1-15,-2-1 0 0,-2 0-2 0,-4-2 1 16,-2 0 1-16,-3 1 0 0,-5-2 1 15,-3 0-1-15,-1 0 1 0,-4 0-1 16,-4 0 0-16,-2 0 1 0,-2 0 0 16,-4 0 0-16,-3 0 0 0,-3 0 1 0,-3 0-2 15,-2-7 3-15,-3 7-3 0,-3 0-2 16,-3 0-8-16,-4 0-38 0,0 0-64 16,0 0-1-16,-20 0 0 0,0-10-3 15</inkml:trace>
  <inkml:trace contextRef="#ctx0" brushRef="#br0" timeOffset="127597.71">12526 7157 214 0,'0'-19'96'15,"-10"2"1"-15,10 3-10 0,0 2-72 16,0 3-12-16,0 2-2 0,0 7 2 0,0 0-4 16,0 0-1-16,0 1 1 15,0 9 1-15,0 7-2 0,5 7 2 0,2 6 0 16,2 5-1-16,1 7 1 0,1 3-2 16,0 7 1-16,0 3 2 0,3 4-1 15,-3 5-1-15,2 2 0 0,-3 1-9 0,-2 1-31 16,-1 0-53-16,-3-1-2 15,-2-6 1-15</inkml:trace>
  <inkml:trace contextRef="#ctx0" brushRef="#br0" timeOffset="127913.42">12300 8004 187 0,'-21'-14'91'0,"0"3"0"15,3 11-23-15,2-7-38 0,0 7-28 0,4 6-1 16,1 8-1-16,1 6 1 0,10 10-2 16,-12 5 1-16,12 9 1 0,0 7-1 15,0 4 0-15,1 4 0 0,5 1-1 16,2 0 1-16,2-1 0 0,2-2 2 16,2-4 3-16,1-6 4 0,1-8 1 15,1-6 6-15,2-11 1 0,0-11 2 0,2-11 2 16,1 0 1-16,-1-16-2 0,2-8-3 15,0-9-2-15,2-8-4 0,1-5-5 16,-1-7 1-16,3-3-6 0,0-4-1 16,1-4-6-16,-1-3-5 0,0-1-10 0,-2 0-13 15,-3 1-60-15,-5 2-19 0,-2 2-1 16,-4 3 0-16</inkml:trace>
  <inkml:trace contextRef="#ctx0" brushRef="#br0" timeOffset="129430.95">12389 6393 127 0,'9'46'5'0,"-3"4"0"16,0 4 1-16,-2 3-4 0,-2 0 2 16,-2 1-1-16,0-1 1 0,0-3 0 0,0-3 9 15,0-6 7-15,-10-4 10 0,10-6 2 16,0-8 3-16,0-7-1 0,0-8 1 16,0-7-2-16,0-5-2 0,0 0-5 15,8-12-8-15,2-5-11 0,4-5-2 0,2-6-1 16,1-4-1-16,1-3-1 0,1-3 0 15,1 0 1-15,-2 0-1 0,1 0 0 16,-1 2 0-16,-1 1-3 0,0 6 4 16,-2 3-1-16,1 6-1 0,-3 8 0 0,2 12 0 15,-4 0-2-15,1 0 1 16,-1 8 1-16,0 10-1 0,-3 4 1 0,4 5-1 16,-1 3-1-16,0 1 1 0,2 1-1 15,-2 1 0-15,3-1 2 0,-1-1-1 16,-1-2 0-16,2-5 1 0,-1-3 0 15,3-5 1-15,0-8 2 0,2-5 0 16,2-3 3-16,0 0-1 0,3-15-1 0,1-3 2 16,2-4-1-16,0-6-1 0,1-2 1 15,0-4-3-15,-1 0-1 0,-3-2 0 16,-3 2 0-16,-2-1 0 0,-5 2-1 0,-4 2 0 16,-6 5 1-16,-3 3 1 0,0 7-2 15,-9 6-1-15,-4 10 1 0,-3 0-1 16,-7 1-1-16,-3 11 0 0,-2 2-1 15,0 8 2-15,3 1-2 0,2 6 1 16,2 3 0-16,4 4 1 0,6 2 2 0,11 2-2 16,0 0 0-16,0 0 0 0,0-2 1 15,9-1-1-15,10-4 0 0,4-1-2 16,6-5-1-16,4-3-1 0,2-5-5 16,3-6 2-16,1-5 1 0,1-6-1 15,-1-2-1-15,0 0-1 0,-1-15 3 0,0 0 2 16,-3-5 2-16,-1-7 0 0,-4-3 1 15,0-5 1-15,-5-2 0 0,-2-4 1 16,-2 1 2-16,-3 0 1 0,-3 0 0 16,-3 2 0-16,-4 3 1 0,-4 6-1 15,-4 4 0-15,0 6 0 0,0 6 1 0,-12 13-3 16,-3 0-1-16,-2 0 0 0,-6 4-1 16,-2 8 2-16,-5 6-2 0,-1 5 1 15,-1 1-2-15,1 3 1 0,0 3 0 0,2 1 0 16,3 2 0-16,3 0 0 15,4 0 1-15,5-1-2 0,6-3 1 0,8-2 0 16,0-2 0-16,0-6 0 0,5-2 0 16,9-6 1-16,4-3-1 0,6-6 0 15,3-2 0-15,3 0 0 0,4-12 0 0,0-3 0 16,2-3 0-16,0-5 0 0,3-5 0 16,-5-3 3-16,0-2-3 0,-3 0 0 15,-2-1 1-15,-4 4 0 0,-4 0 0 16,-3 4 2-16,-4 4-2 0,-4 5 0 15,-5 6 0-15,-4 11-4 0,-1 0 4 0,0 8-1 16,-16 8-1-16,8 5 1 16,-1 3-3-16,0 1 3 0,9 2-1 15,-16 0 0-15,16 0 2 0,0 0-2 16,-8-2 0-16,8-3 2 0,1-5 0 16,5-7-1-16,3-6 1 0,5-4-1 15,4 0 1-15,3-12 1 0,3-3-4 0,3-6 4 16,3-3-2-16,0-3 0 0,1-4 0 15,0-3 0-15,1-2 1 0,-1-2-1 16,-2 0 1-16,-3-2 0 0,-1 3-1 16,-3-2 1-16,-5 2-1 0,-3 0 0 0,-4 1 0 15,-3 1 0-15,-4 1-1 0,-3 0 1 16,0 2-1-16,0 2 1 0,-12 0 1 16,3 3-2-16,-1 0 1 0,-2 4 0 15,1 1 3-15,-1 1-3 0,0 3 0 16,3 2 2-16,-2 2-2 0,3 5-1 0,8-1 0 15,-13 3 0-15,3-4 1 16,10 11-4-16,0 0 2 0,0 0-1 16,0 0 2-1,0 5 1-15,0 3 0 0,0 4 0 0,0 3-1 16,0 3 2-16,0 8 0 0,0 3-1 16,-7 9 1-16,7 10-1 0,0 7 5 15,0 6-4-15,-9 5 0 0,9 6 0 16,0 3-1-16,-12 1 0 0,12 1 0 0,0 0 2 15,-11-4-2-15,11-2-1 0,0-5-2 16,0-6 3-16,-9-7 0 0,9-9-1 16,0-8 2-16,0-6 0 0,0-7 0 15,0-7-2-15,0-3 2 0,0-5-1 16,1-3-1-16,0-3-6 0,-1-2-8 16,0 0-31-16,0 0-52 0,0-12-4 0,-10 2 0 15</inkml:trace>
  <inkml:trace contextRef="#ctx0" brushRef="#br0" timeOffset="134590.62">9895 2132 152 0,'-9'0'90'0,"0"0"-5"0,9-12-9 16,-16 12-28-16,16-10-42 0,-16 10 0 15,16-12-3-15,-14 12-1 0,14-12 0 0,-11 12-1 16,11-8 0-16,0 8 0 16,0 0 0-16,0 2-1 15,1 0 1-15,5 2-1 0,1 1 0 16,2 0 0-16,2 0 0 0,0-1 0 15,3 1 1-15,1 0 1 0,3 0 2 0,1-2 1 16,6 1 1-16,-1-1 0 0,4-3 3 16,4 0 0-16,1 0 1 0,3 0-2 15,2 0 1-15,4-10-3 0,-2 10 3 16,4-13-4-16,-1 13-1 0,1-12-1 16,-1 12-1-16,-1-14 0 0,-3 14-2 15,1-11-1-15,-8 11-8 0,0-8-13 0,-3 8-65 16,-2 0-15-16,-7 0 0 0,0-9-1 15</inkml:trace>
  <inkml:trace contextRef="#ctx0" brushRef="#br0" timeOffset="136131.54">16479 2034 184 0,'0'0'73'0,"-12"-7"-2"15,12 7-12-15,-14 0-23 0,14-12-24 16,-14 12-9-16,14-7-1 0,-16 7 0 0,16 0 0 16,-14-9-2-16,14 9 1 15,-16 0-1-15,16-7 2 0,-13 7 0 0,13 0-1 16,-9 0 0-16,9 0 0 0,-11 0 0 15,11 0-2 1,0 0 0-16,1 0 0 0,2 0 1 16,3 0 0-16,1-6 0 0,2 6-1 15,2 0 1-15,2 0 3 0,2 0-2 0,4-9 1 16,1 9 1-16,3 0 0 0,2 0-1 16,2 0 1-16,3 0 0 0,2 0 2 15,1 0 0-15,3 0-2 0,3 0 2 16,0 0 0-16,2 1 2 0,0-1-2 15,4 0-1-15,-1 0 0 0,2 0-2 0,0 0 1 16,2-8 0-16,2 8 0 0,-2-11 0 16,2 11 0-16,0-15-3 0,1 8 1 15,0 0 1-15,-1-2 0 0,1 1-1 0,0 1 0 16,-1 7 0-16,0-11 0 0,-2 11-1 16,-1-8 0-16,-1 8 0 0,-2 0 0 15,-3 0 0-15,-1-9 0 0,0 9 0 16,-4 0 0-16,-1 0 1 0,-2 0-1 15,-2 0 0-15,-2 0 0 0,0-8 0 0,-3 8 0 16,0 0 0-16,-1-8 0 0,-3 8 0 16,0 0 1-16,-2-7 2 0,-2 7-3 15,-2 0 0-15,-2 0 1 0,0-9-1 16,-4 9 1-16,-1 0-1 0,-2 0 1 16,0 0 0-16,-3 0 0 0,-1 0-1 0,-1 0 3 15,-1 0 1-15,-1 0 1 0,0 0 0 16,0 0-1-16,1 0-1 0,-1 0 2 15,0 0-2-15,0 0-1 0,0 0 0 16,0 0-1-16,0 0 1 0,0 0-3 16,0 0 2-16,0 0 1 15,0 0-4 1,1 0 3 0,-1 0 2-16,0 0-4 15,0 0 0 1,0 0 2-16,0 0 0 15,0 0-3-15,0 0 5 16,0 0 2-16,0 0-2 0,0 0 3 16,0 0 2-16,0 0 0 0,0 0 2 0,0 0-1 15,0 0 1-15,0 0-3 0,0 0 1 16,0 0-1-16,0 0-2 0,0 0-1 16,0 0 0-16,0 0-2 0,0 0 0 15,0 0-1-15,0 0 0 0,0 0-2 31,0 0-1-31,0 0-5 0,0 0-5 16,0 0-7-16,0 0-15 0,-8 0-66 16,8 0-16-16,0 0 0 0,-14 0 2 15</inkml:trace>
  <inkml:trace contextRef="#ctx0" brushRef="#br0" timeOffset="138636.9">12727 7281 163 0,'0'0'73'0,"0"0"-7"0,0 0-9 15,0-7-9-15,0 7-15 0,0 0-16 16,0 0-10-16,-10 0-1 0,10 0-2 15,0-7-1-15,0 7 3 0,0 0-1 0,-7 0-2 16,7 0 0-16,0 0 0 0,0 0-4 31,0 1 1-15,0 6 0-16,0 3 1 0,0 2-2 0,0 6 3 16,0 3-1-16,1 6 2 0,2 3-2 15,-1 4 1-15,3 2-2 0,-3 5 1 16,1 3 0-16,-1 2-1 0,0 3 1 15,0 1-2-15,-2 0 2 0,0 1-1 16,0-2 1-16,0 0-1 0,0-3 1 0,-14-1 0 16,14-1 4-16,-13-2-3 15,13 0 0-15,-17-4 1 0,9-1 0 0,8-3-1 16,-16-1 1-16,16-1 0 0,-11-3-2 16,11-1 0-16,0-4-3 0,0 0 2 15,0-3 1-15,0-2 0 0,0-2-1 0,0-1 0 16,0-3 0-16,4 1 0 0,-1-2 1 15,1-1 0-15,-1-2 0 0,0-1 3 16,1-1-2-16,-2-1 0 0,-1-2 1 16,1 0 1-16,-2-1 3 0,1 0 0 15,-1 0 0-15,0-2 3 0,0-1 0 0,0 1 0 16,0-1 2-16,0 0 1 0,0 0-3 16,0 0 0-16,0 0-6 0,0 0 3 15,0 0-1-15,0 0-2 0,0 0 0 0,0 0-1 16,0 0-7-1,0 0 0-15,0 0-8 0,0 0-6 0,0-8-21 16,0 8-68-16,0-8-8 0,-10 8 0 16,10-15 0-16</inkml:trace>
  <inkml:trace contextRef="#ctx0" brushRef="#br0" timeOffset="139785.43">12243 8042 202 0,'-10'-11'75'15,"10"2"-7"-15,0 1-18 0,-12 1-18 16,12 7-23-16,0-11-4 0,0 11 1 15,0 0-5-15,0-8 1 0,0 8 1 16,0 0 1-16,0 0 2 0,3 2-1 0,3 3 0 16,2 1 0-16,1 1 2 0,2 5-2 15,0 0 1-15,4 4 1 0,-1 3-2 16,2 4-1-16,1 1 0 0,0 4 1 0,1 2 1 16,-1 2-2-16,0 2 1 0,0 2-1 15,-1-1 0-15,-1 3-1 0,0 1 0 16,-3-3 1-16,-1 1 0 0,1-3-3 15,-2-1 1-15,-1-3-1 0,1-3 0 16,-3-3-1-16,0-2 1 0,-1-2 0 16,1-3 0-16,-2-2-1 0,0-3 0 0,-1-4 3 15,-1-3 1-15,1-1 1 0,0-4 0 16,3 0 1-16,0-8 1 0,2-2 0 16,4-6 0-16,0-4 1 0,6-7-4 15,1-3-2-15,3-5 0 0,3-3 0 0,3-2 0 16,1-3-2-16,3-2 2 0,-1-2-2 15,1 2 0-15,-1 0 1 0,-1 2 1 16,-3 3 1-16,-2 5 0 0,-3 5 0 16,-5 3 2-16,0 7 0 0,-6 3 1 15,-1 3 1-15,-2 3 1 0,-4 2-3 16,-1 9 1-16,-1-11-1 0,-1 11 1 0,-2 0 0 16,0 0-2-16,1 0-1 0,-1 0 0 15,0 0 2-15,0 0-4 0,0 0 2 16,0 0-1-16,0 0-1 0,0 0 0 0,0 0-2 31,0 0 0-31,0 0 0 31,0 0 2-31,0 0 0 16,0 0 0-16,0 0 0 31,0 0 0-31,0 0-2 16,0 0 2-1,0 0-2 1,0 0 2-16,0 0 0 16,0 0 0-16,-9 0-1 15,9 0 1-15,0 0 1 16,-8 0-1-16,8 0 0 16,0 0 0-16,-12 0 0 0,12 0 0 15,0-6 0-15,-9 6-1 16,9 0 1-1,0 0-3 17,0 0-5-32,0 0-6 0,0 0-11 15,0 0-13-15,0 0-50 0,0-9-35 0,0 9 1 16,0-11-1-16</inkml:trace>
  <inkml:trace contextRef="#ctx0" brushRef="#br0" timeOffset="140618.56">20093 7840 173 0,'10'0'86'0,"-3"2"-18"0,-3 5-20 15,-1 3-15-15,-3 6-7 0,0 5-6 16,0 5-7-16,0 5-1 0,0 5-2 16,-13 4 0-16,13 6-1 0,-13 3-3 0,13 3 0 15,-16 1-1-15,8 1-2 16,8-1-3-16,-17-2-2 0,8-3-7 0,-3-4-19 15,1-5-64-15,-2-7-5 0,-2-5 1 16</inkml:trace>
  <inkml:trace contextRef="#ctx0" brushRef="#br0" timeOffset="140885.5">19813 8442 188 0,'6'30'90'16,"-2"2"-7"-16,2 1-11 0,-1 1-32 15,0 1-30-15,-1-2-1 0,3-3 2 16,-2-2 0-16,1-3 0 0,1-2 6 0,2-5 2 16,1-5 1-16,1-4 0 0,3-6-1 15,1-3 2-15,3 0 0 0,0-10-1 16,2 0-1-16,1-5-6 0,0-3-2 15,0-2-1-15,1-3-5 0,-1-2-5 16,0-2-5-16,0-3-13 0,-1-5-25 0,0-1-72 16,-1-4-7-16,-3-3 0 0,-1-1-1 15</inkml:trace>
  <inkml:trace contextRef="#ctx0" brushRef="#br0" timeOffset="141335.84">20124 7129 153 0,'-16'3'89'0,"16"1"-3"0,-15-1 1 0,15 1-46 16,0-3-36-16,-10 0-3 0,10 0 0 16,0-1 1-16,0 0 3 0,0 0-1 15,0 0 4-15,0 0-2 0,0 0 2 16,0 0 0-16,2 0 1 0,0 0-1 15,2 0 1-15,3 0-3 0,-2 0 2 0,2 0-2 16,3 3 0-16,3-1 0 0,2 1 0 16,2 0-1-16,4-1 1 0,3 1-2 15,2-1 1-15,2-1-1 0,3 0-2 16,0 0-1-16,1-1-2 0,-2 0 0 16,0 0-4-16,-2 0-7 0,-2 0-5 0,-2-8-7 15,-4 8-16-15,-3-15-42 0,-2 3-25 16,-3 0-2-16,-2-4 3 0</inkml:trace>
  <inkml:trace contextRef="#ctx0" brushRef="#br0" timeOffset="142132.93">20450 6921 204 0,'-13'1'87'0,"0"4"-5"0,0 4-17 15,1 3-23-15,1 3-27 0,-1 6-5 16,-2 5-3-16,0 7 0 0,-2 7 3 0,-1 4-2 15,-3 7 0-15,0 2-2 0,3 2 1 16,0 0-1-16,4 1-1 0,4 0 0 16,9-3 2-16,0-5-4 0,0-7 1 15,6-8-2-15,10-10 3 0,9-9-3 0,7-10 2 16,8-4 1-16,7 0 1 0,5-23 1 16,4 1 0-16,4-7 2 0,2-5-1 15,0-3 2-15,-2-6 0 0,-2 0 2 16,-5-2-3-16,-7 3 0 0,-4 1 0 15,-8 3-3-15,-5 2 3 0,-6 2-3 0,-7 3 0 16,-3 3 0-16,-7 5 0 0,-2 3-2 16,-4 4 0-16,0 3-1 0,0 6-1 15,-16 7 0-15,5 0-2 0,-2 0 1 16,-4 7-1-16,0 5-1 0,-1 4 0 0,-2 6 1 16,2 3 0-16,-1 4 0 0,0 3 0 15,4 0-1-15,-1 1 1 0,3 1-1 16,3 0 1-16,10-2-1 0,-12-1-2 15,12-6 0-15,1-5 1 0,4-4 1 16,7-6 1-16,2-6 0 0,7-4 1 0,2 0-1 16,3 0-1-16,3-13 2 0,0 4-1 15,2-4 0-15,-1-2 0 0,1 0 0 16,-2-2-1-16,-1 0 0 0,-2 1 0 16,-4 0 1-16,-3 2 1 0,-2 2-2 0,-3 2 2 15,-2 1 1-15,-4 9 0 0,-1-12 0 16,-2 12 2-16,-3 0-2 0,0 0 0 15,-2 0-1-15,0 0 0 0,0 1 1 16,0 9-2-16,-14 3 0 0,14 6 1 16,-16 4-1-16,5 3-1 0,2 2 0 0,-1 2-2 15,1 1-5-15,0 0-3 0,9-1-3 16,-15-1 0-16,15 0 0 0,-9-4-3 16,9-5-1-16,0-6-1 0,4-7 1 15,5-7 0-15,4 0 2 0,5-10-3 16,2-6-3-16,4-5 0 0,3-5 1 0,2-1 3 15,3-3 1-15,2-1 1 16,0-1 6-16,1 0 2 0,0 3 6 0,-3-1 6 16,-1 4 4-16,-5 4 3 0,-1 2 4 15,-4 4 0-15,-2 3 2 0,-5 3-1 16,-2 10 1-16,-4-8 1 0,-4 8 0 0,-3 2-1 16,-1 6-3-16,0 3-1 0,-10 4-3 15,10 4 0-15,-16 3-2 0,7 2 0 16,0 3-3-16,0 1-3 0,0 2-2 15,-1 1-3-15,2-2-5 0,-1 0-7 16,9-2-5-16,-12-4-8 0,12-4-21 16,-12-6-33-16,12-5-25 0,0-6-4 0,0-2 3 15</inkml:trace>
  <inkml:trace contextRef="#ctx0" brushRef="#br0" timeOffset="142312.54">21616 7020 214 0,'4'-21'105'16,"1"4"2"-16,-1 5-1 0,1 3-45 0,0 9-53 16,1-9-6-16,0 9-1 15,1 0 0-15,2 0-2 0,0 0-1 0,2 1-1 16,2 2-4-16,1 0-5 0,3 1-6 16,0 1-7-16,1-1-21 0,-1 2-33 15,1 0-24-15,-1 1-1 0</inkml:trace>
  <inkml:trace contextRef="#ctx0" brushRef="#br0" timeOffset="142570.39">22045 6918 209 0,'14'-23'91'0,"1"-2"2"0,-3 2-26 16,1 1-48-16,-3 3-14 0,-2 2-2 15,-2 3 0-15,-2 5 2 0,0 9 4 16,-3 0 0-16,-1 0 5 0,0 7 1 15,0 13 1-15,-11 11 1 0,2 10 1 0,-4 12 1 16,-6 10-1-16,-2 13-3 0,-1 10-1 16,-4 5-3-16,2 4-1 0,1 3-1 15,1 2-3-15,4-1-1 0,2-3 0 16,5-5-4-16,11-8-1 0,0-9-3 16,0-12-9-16,0-12-9 0,4-14-14 15,11-18-48-15,1-12-35 0,5-6 1 0,1 0-3 16</inkml:trace>
  <inkml:trace contextRef="#ctx0" brushRef="#br0" timeOffset="145129.76">20335 7580 153 0,'5'1'80'0,"0"0"-6"0,-3 0-12 16,0 1-16-16,0-1-33 0,0-1-8 15,-1 0-1-15,2 2 0 0,-2-1 1 16,1 0-2-16,0-1-2 0,-2 0 3 16,1 0-1-16,0 0-1 0,-1 0 2 15,1 0 0-15,0 0 0 0,0 0 2 0,-1 0 1 16,0 0 2-16,1 1 1 0,0-1 0 16,-1 0 1-16,0 0-6 0,0 0 5 15,0 0 2-15,0 0 0 0,0 0-2 0,0 0 1 16,0 0-2-16,0 0-1 15,0 0-2-15,0 0-2 0,0 0 0 0,0 0-2 16,0 0-1-16,0 0 0 16,0 0-2-16,0 0 0 0,0 1 1 15,0-1-1-15,0 0 0 0,0 0 0 16,0 0-2-16,0 0 1 16,0 0 3-16,0 0-2 15,0 1 2-15,0-1 0 16,0 0 0-16,0 0 1 0,0 0-1 31,0 0-1 16,0 1 0 0,0-1 1-16,0 1 2-31,0-1-2 16,0 0 1-1,0 0-3 1,0 0-2-16,0 0 2 16,0 0-1-1,0 0 3 1,0 0 0-16,0 0 0 15,0 0 0-15,0 0 0 0,0 0 0 16,0 0 0 0,0 0 0-1,0 0 0-15,0 0-2 16,0 0 2-16,0 0 0 0,0 0-2 0,0 0 2 31,0 0-2-31,0 0 2 0,0 0 2 16,0 0 1-16,0 0 0 0,0 0-1 15,0 1 1-15,0-1-1 0,0 0 1 16,0 0-2-16,0 0 0 0,0 0-1 0,0 0 0 16,0 0 0-16,0 0 1 15,0 0 0-15,0 0 4 0,0 0 0 16,0 0 1-16,0 0 1 0,0 0-1 16,0 0 1-16,0 1 0 0,0-1 0 0,0 0-2 15,0 0-2-15,0 0 0 0,0 0-2 16,0 0 0-16,0 0-1 0,0 0 0 15,0 1-1 1,0-1-1 62,0 0 0-62,0 0 2-1,0 0-3 32,0 1 2-47,0-1-1 16,0 0 2 0,0 0 0-16,0 0-2 0,0 0 2 15,0 0 0 16,0 0 0-15,0 0 1 47,0 0 2-63,0 0 0 15,0 0 0-15,0 0 0 0,0 0-1 16,0 0-2-16,0 0-3 15,0 0-5-15,-9 0-17 0,9 0-16 16,0 0-66-16,-13 0-20 0,-1 0 0 0,-3 0 1 16</inkml:trace>
  <inkml:trace contextRef="#ctx0" brushRef="#br0" timeOffset="145573.43">14608 7477 217 0,'1'-13'97'0,"1"13"-12"0,-2 0-16 0,0-6-31 15,0 6-31-15,0 0 0 0,0 0-2 16,0 0-2-16,0 0-1 0,0 1-5 16,0 2-8-16,4 1-30 0,2 1-55 15,2-2-2-15,2-2 1 0</inkml:trace>
  <inkml:trace contextRef="#ctx0" brushRef="#br0" timeOffset="146976.88">21905 7611 131 0,'2'-7'71'0,"0"7"-4"0,-1 0-8 0,-1 0-10 16,0 0-10-16,0 0-13 0,0 0-17 15,0 0-2-15,0 0 0 0,0 0-2 16,0 0-1-16,0 0-1 0,0 0 0 0,0 0 0 15,0 0 0-15,0 0 0 16,0 0 1-16,0 0 1 0,0 0 2 0,0 0-1 16,0 0 2-16,0 0 0 0,0 0 1 15,0 0 3-15,0 0-2 0,0 0-2 16,0 0 0-16,0 0 0 0,0 0-1 0,0 0-1 16,0 0 0-16,0 0-2 0,0 0-2 15,0-8 0-15,0 8 0 0,0 0 1 16,0 0-1-16,0 0 0 0,0 0 0 15,0 0-1-15,-9 0 0 0,9 0 1 16,0 0-1-16,0 0 0 0,0 0 0 16,-8 0-1-16,8 0 1 15,0 0 1-15,0 0 1 16,0 0-1-16,0 0 2 16,0 0 0-16,0 0-1 0,0 0 2 15,0 0-2-15,0 0 0 0,0 0-1 0,0 0 1 16,0 0-1-16,0 0 0 15,0 0-1 1,0 0 0-16,0 0 0 0,0 0 0 31,0 0 0-31,0 0 0 0,0 0-2 16,0 0 0-16,0 0 2 16,0 0 1-16,0 0 1 0,0 0 3 15,0 0-3-15,0 0 0 0,0 0 0 0,0 0 0 16,0 0 0-16,0 0 2 15,0 0-4-15,0 0 0 0,0 0-3 16,0 0 1 0,0 0 2-16,0 0 2 0,0 0-4 15,0 0 2-15,0 0 0 0,0 0 0 16,0 1 0 0,0-1 0-16,0 0-4 0,0 0 4 15,0 0-2-15,0 0 4 0,0 0-4 16,0 0 3-16,0 0-1 0,0 0 0 15,0 0 2-15,0 0-1 0,0 0 0 0,0 0-1 16,0 0 1-16,0 0-3 0,0 0 2 16,0 0 1-16,0 0-4 15,0 0 3-15,0 0 0 16,0 0 0 0,0 0 0-16,0 0 0 0,0 0-2 0,0 0 2 15,0 0 1-15,0 0-1 0,0 0 3 16,0 0-2-16,0 0 1 0,0 0 1 15,0 0 0-15,0 0 1 0,0 1-2 16,0-1-1-16,0 1 0 0,0-1-1 16,0 0 1-16,0 0-1 0,0 0 0 0,0 1 0 15,0-1 3 1,0 0-1-16,0 1 1 0,0-1-2 16,0 0 0-16,0 0 0 0,0 0 0 15,0 0-5-15,0 0-5 16,0 2-7-16,0-1-12 0,2 1-16 0,-1-1-58 15,-1 1-27-15,0-1 1 0,0 2 0 16</inkml:trace>
  <inkml:trace contextRef="#ctx0" brushRef="#br0" timeOffset="149909.47">12411 6170 135 0,'2'19'38'0,"0"7"1"0,0 6-1 0,-2 10 0 16,0 7-3-16,0 5 1 0,0 6 0 15,0 3-4-15,-8 2-1 0,8 1-29 16,-14 0-1-16,14-3 1 0,-15-2-2 16,15-4 0-16,-16-5-2 0,16-4-17 0,-12-7-69 15,12-10-3-15,-11-7 0 0</inkml:trace>
  <inkml:trace contextRef="#ctx0" brushRef="#br0" timeOffset="151591.75">20529 7690 169 0,'-13'0'87'0,"2"-8"-4"0,-1 8-21 16,3 0-29-16,0-8-31 0,0 8-1 16,9 0 2-16,-15 0-2 0,15 0 0 15,-10 0 2-15,10 0-2 0,0 0 0 0,0 1 2 16,0 5 1-16,0 1 1 0,3 2 1 16,3 1-2-16,1 2 1 0,5 1 1 15,2 2 0-15,4 1 1 0,2 2 1 16,6 0-3-16,3 2 1 0,3-3 1 15,4 1 1-15,4 2 0 0,3-4 1 0,2 0 0 16,3 0 2-16,3-3-2 0,-1 0 0 16,5-2-1-16,1-1 1 0,1-1-2 15,-1-2-1-15,-1 0-1 0,1-1-4 16,-1-1 2-16,-1-1-2 0,-2-1 1 16,-1 0 0-16,-1-1-3 0,-3 0-1 15,-2-1-6-15,-3-1-6 0,-5 0-8 16,-2 0-27-16,-4 0-61 0,-4 0 2 0,-4-9-3 15</inkml:trace>
  <inkml:trace contextRef="#ctx0" brushRef="#br0" timeOffset="152956.4">23934 9760 136 0,'0'0'71'0,"-8"0"-8"16,8-8-10-16,0 8-11 0,1 0-13 16,-1 0-14-16,1-9-12 0,1 9 0 15,0 0 0-15,0-7 0 0,-1 7 4 0,1 0 0 16,-1 0 0-16,1-8 0 15,-1 8 1-15,1 1 1 0,1 3 0 0,-3 3 0 16,0 3 0-16,0 4-3 0,0 4 0 16,0 3-2-16,0 2 0 0,0 3-2 15,-12 1 1-15,12 4 0 0,0 1 2 0,-10 2-3 16,10 2 1-16,0 1 0 0,-11-1 0 16,11 0 3-16,0 0-2 0,-9-1-1 15,9 1 0-15,0 0 0 0,0 0 0 16,0 1-1-16,0 2 0 0,-7 0 0 15,7 2 0-15,0 0-1 0,0 2 0 0,0 1 0 16,-11 0 0-16,11-2 1 0,0 2 0 16,-10-2 1-16,10 0-1 0,0 0 1 15,-12-1-1-15,12 1 0 0,-10-1 0 16,10-1 0-16,-12 0-2 0,12 0 2 16,-13 2 0-16,13 0 0 0,-15 0-1 15,15 1-1-15,-13 0 0 0,13-1 0 0,-14-1 0 16,14 0 0-16,-11-2 1 0,11-1-2 15,0-3 2-15,0-2-2 0,-8-4 1 16,8-2 0-16,1-4 0 0,0-3 0 16,1-4 0-16,0-2 0 0,2-3-1 0,-2-2 1 15,2-2-1-15,-2-2 1 0,1 1 0 16,0-3 0-16,-2-1 1 0,0 0-1 16,0-1 0-16,-1 0-2 0,0-1-4 15,0 0-6-15,0 0-11 0,0 0-35 0,0 0-46 16,-10-8-3-16,10 1 0 0</inkml:trace>
  <inkml:trace contextRef="#ctx0" brushRef="#br0" timeOffset="158068.85">20368 7932 191 0,'-10'0'66'0,"10"0"-11"16,0 0-14-16,0-7-15 0,-10 7-12 15,10 0-11-15,0 0-1 0,0 0 0 16,0 0 1-16,0 0 1 0,0 0-2 0,0 0 0 15,0-8 0-15,-11 8 0 0,11 0-1 16,0 0 2-16,-13-8 3 0,13 8 0 16,-15 0 2-16,5-7 2 0,0 7-1 15,-3 0 1-15,1-7 0 0,-1 7 1 16,0 0-2-16,0 0-1 0,-1-9 0 0,2 9-5 16,1 0 0-16,-1 0 1 0,3 0-2 15,0-9-1-15,-5 9-1 16,14 0-1-16,0 0 2 0,-10 0-2 15,10 0 0 1,0 0 2-16,0 0 1 16,0 3 1-16,0 2-1 0,0 2 1 15,0 4 3-15,0 5-1 0,0 4 0 16,0 7 1-16,0 5-2 0,0 6 0 0,0 6-4 16,0 9 4-16,-14 6 0 15,14 3 0-15,-14 5-2 0,5 1-1 0,-1 1 0 16,-1-1 0-16,1-2 2 0,-2-4-1 15,3-5-1-15,0-5 0 0,-1-5-1 16,10-6 1-16,-14-6 0 0,14-9 0 16,0-5 2-16,-11-6-1 0,11-3-1 15,0-4-1-15,0-1 0 0,0-3-1 0,0-1 0 16,0-2-6-16,1-1-4 0,-1 0-7 16,0 0-18-16,0 0-58 0,0-14-13 15,0 5 1-15</inkml:trace>
  <inkml:trace contextRef="#ctx0" brushRef="#br0" timeOffset="158487.54">19763 8409 128 0,'0'-9'71'16,"0"2"-9"-16,0 7-18 0,0-10-13 15,1 10-7-15,0 0-2 0,1 0-3 16,-1 0-5-16,0 4-6 0,2 5 2 0,0 2-8 16,1 4 4-16,0 6 1 0,1 3 0 15,0 2-2-15,1 5 1 0,0 2-1 16,1 5 1-16,1 1 0 0,1 3-2 16,0 2 1-16,1 0-1 0,1 0 2 0,0 1-2 15,2-3 0-15,-2 0 0 0,2-4-1 16,0-2 1-16,-2-5 2 0,1-2-1 15,-2-4 0-15,-1-3 2 0,0-2-1 16,-1-5 0-16,-3-1 0 0,1-4 0 0,-2-2-2 16,-1-3-1-16,1-2 2 0,-1-3-1 15,0 0-2-15,1 0 1 0,0 0 0 16,1-8 2-16,2 2-2 0,-1-5 1 16,4 0-1-16,-1-2-1 0,0-3 1 15,3-2 0-15,0-3-3 0,1-1-1 0,-1-3-5 16,2-2-5-16,1-1-7 0,-1-3-14 15,3-4-50-15,-3 1-26 0,2 0 1 16,-2 3-1-16</inkml:trace>
  <inkml:trace contextRef="#ctx0" brushRef="#br0" timeOffset="161582.92">23295 4771 187 0,'-13'0'82'0,"1"-7"-7"0,0 7-8 16,1 0-29-16,-1 0-29 0,1 0 2 15,2 0-3-15,-1-7 0 0,10 7-2 16,-15 0-1-16,15 0 2 0,-12 0-3 16,12 0-1-16,0 0-1 0,-10 0-2 15,10 0-1-15,2 0 1 0,4 0 0 16,0 0 2-16,4 0 1 0,5 0 1 15,2 0 1-15,6 0 1 0,3 0 0 16,4 1 2-16,5 0-1 0,3 0 1 16,1 0-3-16,3-1-1 0,-1 2 1 15,0-1 0-15,1-1-3 0,-2 0 0 0,-2 2-2 16,-4-2 0-16,-2 0-3 0,-4 0-5 16,-3 0-2-16,-5-9-6 0,-4 9-5 15,-2-15-1-15,-3 5-10 0,-2-2-23 16,0-3-28-16,-3-3-13 0,-2 1 6 15</inkml:trace>
  <inkml:trace contextRef="#ctx0" brushRef="#br0" timeOffset="162264.24">23683 4486 205 0,'-12'0'88'0,"12"0"-14"16,0 0-14-16,0 0-32 0,0 9-19 15,0 7-6-15,-10 9 0 0,10 8-2 0,0 8 2 16,-13 8-2-16,13 5 0 16,-15 4 0-16,15 5-1 0,-14 1 0 0,14 1-3 15,-15 1 3-15,15-2-1 0,-10-3 1 16,10-6 0-16,0-8 2 0,0-8 2 16,0-10 3-16,0-8 0 0,2-8 2 0,12-10 0 15,2-3 1-15,7 0 0 0,5-13-1 16,5-4 0-16,3-4-3 0,4-4-1 15,4-4-2-15,1-2-1 0,3-4 0 16,0-2 2-16,3-2-3 0,-2-1-1 16,-2 0 0-16,-3 0 0 0,-5 1 1 0,-4 2 0 15,-7 3 0-15,-5 2 1 0,-7 0-2 16,-6 3-3-16,-4 2 2 0,-6 2 2 16,0 2 0-16,0 2 1 0,-13 4-2 15,2 3 1-15,-4 5 0 0,-2 9-1 16,-4 0 0-16,-2 0 1 0,1 4-1 15,-3 9 1-15,-1 6 2 0,0 6-3 0,0 4 1 16,1 6-2-16,-1 3 1 0,2 2 1 16,1 1-1-16,4 1-1 0,1-1 1 0,3 0 0 15,4-5-3-15,11-4 4 16,-10-3-2-16,10-7 2 0,2-4-2 0,4-7 1 16,4-6 2-16,7-5-1 0,4 0 0 15,2-9-1-15,5-3 0 0,1-2-1 16,2-6 2-16,0-1-2 0,0-2 1 15,1-2 0-15,-3-2-2 0,-1 0 1 16,-2 2 0-16,-4 1 1 0,-2 2 0 0,-4 1 1 16,-3 4-1-16,-2 3 1 0,-3 2 1 15,-3 2-1-15,-1 10 0 0,-3-10 1 16,-1 10 0-16,0 0-1 0,0 5 0 0,0 3-1 16,0 6 3-16,0-2-2 15,-10 8-1-15,10-1 0 0,0 4 2 0,0 1-2 16,0 3 0-16,0 1-1 0,0-1-3 15,0 2 4-15,0-3-7 0,0 1-1 16,0-2-4-16,2-5-2 0,3-2-4 16,2-3-1-16,3-4-18 0,1-4-35 0,0-3-30 15,6-4 3-15</inkml:trace>
  <inkml:trace contextRef="#ctx0" brushRef="#br0" timeOffset="162450.98">24938 4772 151 0,'8'-8'93'0,"-4"8"-2"0,-4 0-13 16,0 4-17-16,0 9-25 0,0 5-22 15,-15 4-3-15,15 4-1 0,-16 4-3 0,16 2-1 16,-13 1-3-16,13 0-3 0,-10 2-1 16,10-2-6-16,0-1-8 0,0-4-15 15,0-4-46-15,0-4-25 0,0-4 0 16,0-4-1-16</inkml:trace>
  <inkml:trace contextRef="#ctx0" brushRef="#br0" timeOffset="162664.41">24818 4441 137 0,'0'-33'101'16,"-10"6"-1"-16,10 2 0 0,0 5-7 15,3 3-79-15,0 3-6 0,2 3-5 16,3 2 0-16,0 9-3 0,4 0-1 0,-1 0-2 16,3 0 0-16,2 4-5 0,2 6-4 15,2 3-3-15,2 2-10 0,1 0-48 16,2 2-26-16,-1 1-1 0</inkml:trace>
  <inkml:trace contextRef="#ctx0" brushRef="#br0" timeOffset="162947.66">25438 4308 136 0,'3'-19'98'0,"-2"2"2"0,-1 1-3 0,0 2-22 16,0 3-51-16,0 1-10 0,0 10-2 16,-11-10-1-16,11 10-3 0,-10 2 0 15,10 4-2-15,-14 10 0 0,6 6-2 16,-2 12 0-16,-1 11-1 0,-2 11 0 0,-2 9 0 15,-1 6-3-15,0 3 3 0,0 3-2 16,2 3-1-16,2 0 0 0,1-1 0 16,11-2 0-16,-9-4 1 0,9-7 0 15,2-11-1-15,5-9 0 0,5-15-1 0,5-13-2 16,7-13-4-16,6-5-4 16,6 0-4-16,6-18-4 0,1-4-6 0,5-6-15 15,1-4-36-15,2-5-27 0,-1-5-1 16</inkml:trace>
  <inkml:trace contextRef="#ctx0" brushRef="#br0" timeOffset="163281.54">26239 4654 132 0,'0'2'97'16,"0"1"-2"-16,-8-1-7 0,8 1-24 15,0-1-33-15,0 0-24 0,0 1-2 16,0-1 2-16,0 1-1 0,0 2 0 0,4-2 1 15,4 2 0-15,2-1 1 0,3 3-1 16,1-2-2-16,3 1-5 0,1-1-1 16,3 2-8-16,2-4-16 0,0 1-48 15,-3-2-30-15,2-2-1 0,-2 0 0 16</inkml:trace>
  <inkml:trace contextRef="#ctx0" brushRef="#br0" timeOffset="164179.82">27166 4167 210 0,'1'-13'86'0,"0"13"-10"0,-1-10-14 16,1 10-18-16,-1 0-25 0,0 0-9 16,0 0-3-16,0 2-4 0,0 9 0 15,0 3-3-15,-12 6 0 0,12 6 1 0,-19 5 1 16,7 6-2-16,-3 5 1 0,-1 2-1 16,-3 4 1-16,1 0 0 0,-1-1-2 15,0 3 2-15,0 0-1 0,2-3-1 16,1-3 2-16,2-3 0 0,3-5-2 15,11-4 2-15,-12-3 0 0,12-6-1 0,0-4 1 16,3-1 0-16,3-3 2 0,1-1-1 16,1 1-1-16,2-3 1 0,0-1-2 15,0-2 0-15,1 1-5 0,-2-3-4 16,0 0-6-16,-2-1-16 0,2-2-32 0,-4-3-30 16,-1 2-4-16,1-2-1 0</inkml:trace>
  <inkml:trace contextRef="#ctx0" brushRef="#br0" timeOffset="164796.35">27150 4575 140 0,'-12'6'97'16,"1"-2"0"-16,2 1-3 0,9-2-27 15,-15 0-45-15,15-2-15 0,0-1-3 16,0 0 0-16,0 0-1 0,7-8-1 16,5 8 1-16,2 0 1 0,4 0-1 0,2 0-1 15,2 0 0-15,3 0 1 0,0 6-1 16,-2 1 2-16,2 5 0 0,-2 4 0 15,-3 1 0-15,-3 5 2 0,-1 4-1 16,-5 3 1-16,-2 4-2 0,-1 2-1 0,-4 4-3 16,-1 0-3-16,-2 1-4 0,-1 0-11 15,0-1-8-15,0 0-30 0,0-4-35 16,0-3-14-16,0-6 0 0</inkml:trace>
  <inkml:trace contextRef="#ctx0" brushRef="#br0" timeOffset="165744.62">27463 5128 221 0,'11'-16'99'0,"0"-1"-2"0,3-1-11 16,0 0-46-16,1 1-28 0,1-1 0 16,3 2-4-16,1 0-1 0,1 1-2 0,3 0 0 15,3-1-4-15,1-2-1 0,4-1-2 16,0-1-1-16,1 1-1 0,-1-5-3 16,-2 2-1-16,-3 0 0 0,-4 0-1 15,-7-2 2-15,-4 3 1 0,-5-1 3 16,-6 2 3-16,-1 2 0 0,0 3 1 0,-12 2 0 15,1 2 1-15,-4 3 1 16,-4 8-1-16,-2 0 0 0,-1 0 0 0,-2 3-1 16,0 11 1-16,1 5 0 0,0 8 0 15,1 5 1-15,0 4-1 0,1 4 0 16,4 2 0-16,1 2-1 0,3 1 1 0,3 0-2 16,10 0 0-16,-13-4 0 0,13-4 0 15,0-6 0-15,3-7-2 0,6-9 0 16,5-8-2-16,7-7-1 0,6 0 0 0,5-8 1 15,3-6-2-15,6-5 2 16,1-6 0-16,3-3 2 0,1-4 0 0,2-4 2 16,0-2 2-16,-1-1 2 0,-1 0 2 15,-3 0 4-15,-3 2 2 0,-4 3 0 16,-5 4 2-16,-4 2-1 0,-6 4 1 0,-7 3-4 16,-4 5-1-16,-7 5-3 15,-3 11-3-15,0 0-2 0,-12 0 0 0,-2 12-1 16,-7 6-1-16,-2 5 0 0,-4 5 0 15,-2 2 1-15,1 4 0 0,0-1-1 16,2 2 1-16,2 0 0 0,5 1 2 0,1-2-3 16,7-3 0-16,11-6 1 15,0-4-1-15,0-9-1 0,3-6 0 0,11-6 0 16,7 0-2-16,6-8 0 0,5-2-4 16,3-7 0-16,3-2 1 0,2-4-1 15,0 0 0-15,-1-1 1 0,-1-1 0 0,-2 2 4 16,-4 0 2-16,-2 2 3 0,-5 3 2 15,-4 3 1-15,-4 4-1 0,-6 11 1 16,-5 0 1-16,-4 0 0 0,-2 1-3 16,0 8-1-16,0 5 0 0,-13 2 0 15,13 4-1-15,-14-2 0 0,14 3 1 0,-11 0 0 16,11 1-1-16,0-1-1 0,0-1 1 16,0-2-1-16,0-4 1 0,5-5-1 15,5-5 0-15,6-4 0 0,2 0-1 16,3-9-2-16,3-7 0 0,4-5 0 15,3-8-1-15,1-7 0 0,3-6-1 0,1-6-2 16,4-5 5-16,-1-2-1 0,-1-4 0 16,0 1 4-16,-3 1 2 0,-1 1 1 15,-5 4 4-15,-4 1-1 0,-4 7 3 16,-2 3 0-16,-5 5-2 0,-4 6 0 16,-2 6-2-16,-4 6 0 0,-3 4-1 0,-1 5-3 15,0 0-1-15,0 9 1 0,0 0-1 16,-14 0-2-16,14 1 3 0,-14 11 0 15,6 3 0-15,-2 7 0 0,0 5-1 0,-1 7 0 16,-2 7 2-16,-1 7-1 16,-1 8 1-16,-2 4-1 0,-2 7 1 0,-1 6-2 15,-1 3 0-15,0 2 0 0,0 1 0 16,1 0 0-16,3 2 0 0,1-5-1 16,1-2-1-16,3-7-1 0,0-2 0 0,3-8-2 15,9-6-5-15,-14-6-3 0,14-7-3 16,-10-6-5-16,10-7-5 0,0-8-7 15,-11-6-17-15,11-8-40 0,-11-3-20 16,1 0 2-16</inkml:trace>
  <inkml:trace contextRef="#ctx0" brushRef="#br0" timeOffset="167459.93">24219 5872 157 0,'0'0'94'0,"-9"-9"-1"0,9 9-4 0,0-11-42 15,-11 11-42-15,11-9-1 0,0 9 0 16,1-11 2-16,2 4 0 0,2-2 0 16,6 0 1-16,5-1 3 0,6-1-2 15,8 1 2-15,5-1 2 0,9 0-3 16,8-1-1-16,6 1 2 0,6 0-2 16,4 0-1-16,6 1-2 0,3 2 0 0,1 8 0 15,1-9 0-15,3 9 0 0,0 0 0 16,0 0 1-16,1 2-1 0,-1 0 0 0,0 5 0 15,0-1 0-15,-1 1 1 16,1 3-2-16,0-1-2 0,0 2 0 0,1 0-1 16,1-1 1-16,0 1 0 0,3-1 1 15,-2 1-2-15,1-3 2 0,-1 1-3 16,0 0 4-16,-1-3-1 0,-2 1 0 0,-1-1 0 16,0 0 0-16,-3-1 0 15,-1 0-2-15,0 0 1 0,-2 1 0 0,-2-1-2 16,0 1 0-16,-1 0 0 0,-2 1 1 15,1-1 0-15,-3-1-1 0,-1 3 1 16,2-2 0-16,-2-1 0 0,2 0 1 16,-3-1 2-16,2-1-1 0,-3-1 0 0,1 0 0 15,-1-2 0-15,-1 0 1 0,1 0-2 16,-2 0 0-16,-1-8-1 0,-1 8 0 16,-4-9 0-16,0 9 0 0,-1-12-1 15,-2 12 1-15,-1-14-1 0,-2 7 0 0,1-2 1 16,-2 1 0-16,0-2 0 0,0 1 0 15,-2-2 0-15,1-2-2 0,0 1 1 16,-3-4 0-16,2 0 0 0,-3-2 1 16,0-3-1-16,-1-2 0 0,-2-4 0 15,0-1 0-15,-5-4 0 0,-1-3 1 0,-4-3-1 16,-3-1 1-16,-4-3-1 0,-3-4 2 16,-5 0-1-16,-3-5 0 0,-3-2 0 15,-3-3 0-15,-3-2 0 0,-3-1 0 16,-1-1 1-16,-1-1 1 0,0-2-1 15,0 2 3-15,-12 1-2 0,4 2 1 0,-4-2-1 16,1 5 0-16,-3 1 2 0,-3 2-3 16,-3 4 0-16,-1 4-2 0,-4 2 1 15,-4 3-2-15,-3 2 2 0,-5 3-1 16,-5 2 1-16,-2 1 0 0,-5 1-1 0,-1 0 1 16,-4 1-1-16,-2 0 1 15,0 2-1-15,1 0 0 0,-1-1 0 0,-1 2 0 16,1 1 0-16,0 2 0 0,1 1 0 15,2 3 0-15,0 1 0 0,-1 3 0 16,2 2 0-16,-2 2 0 0,-2 3 0 0,-2 8-1 16,-5-13 0-16,-1 13 1 0,-4-9-1 15,-2 9 0-15,-3 0 0 0,-1-9 0 16,-2 9 0-16,0 0 1 0,-1-10 0 16,1 10 1-16,-1 0 0 0,2-8-1 15,2 8 0-15,0 0 1 0,3 0-1 0,1 0 0 16,-1 2 1-16,1 1-1 0,1 3 0 15,0 1 0-15,0 1-1 0,-1 2 0 16,0 0 1-16,0 0-1 0,-1 0 1 16,-1 2 0-16,1-2 1 0,0 1-2 0,-1-3 1 15,4 1 0-15,0-1 0 0,1 0 2 16,0-1-2-16,2-1 0 16,1 1 0-16,0-1-1 0,2 3-1 0,0-1 2 15,1 1 0-15,0 2-2 0,1 1 2 16,0 0-2-16,0 1 3 0,0 1-1 15,1 0 0-15,1 1 1 0,0-1-1 0,4 0 0 16,0 1-1-16,1-2 2 0,4 1-1 16,2-1 0-16,2-1 0 0,3 1 0 15,0 0 0-15,3 1 0 0,0 0 0 16,2 1-1-16,-2 2 1 0,3 1 0 16,-1 0 0-16,0 1-1 0,0 2 0 0,-2-1 1 15,0 2-2-15,0 0 2 0,0 0-1 16,-1 1 1-16,0 0 0 0,1 1 0 15,2-1 0-15,1-1 0 0,1 0 0 0,2-2-1 16,2 2 1-16,1-2-1 16,2 0 2-16,2-1-1 0,3-1 0 0,2-3-1 15,2 0 0-15,3 2 0 0,4 1 1 16,1 3 1-16,10 1-2 0,-14 3 2 16,14 1-2-16,0 3 1 0,0 1-1 0,0 2 1 15,0 0 0-15,0 5 1 16,3 1 1-16,3 3-3 0,0 2 2 0,-1 1-1 15,3-2 0-15,-1-1 0 0,4-1 0 16,0-2 0-16,2 0 0 0,1 0-1 16,4-3-2-16,2-1 2 0,2-2 0 0,5-1 1 15,5-3 0-15,5-1-1 0,8-2 0 16,5-2 2-16,8-3-1 0,7-1 1 16,8-1-1-16,4-3-4 0,5 0-10 15,4 0-15-15,2-1-37 0,2 1-58 16,-2-1 1-16,-3-1-2 0,-4 1-2 0</inkml:trace>
  <inkml:trace contextRef="#ctx0" brushRef="#br0" timeOffset="171239.8">19607 11374 134 0,'0'0'53'0,"0"0"-7"0,0 0-4 15,0 0-5-15,0 1-8 0,-9 2-7 16,9 0-8-16,0 3-5 0,0 3-7 0,0-1-2 16,0 3 0-16,0 2 0 0,0 1 0 15,0 1 1-15,0 3 0 0,0 0 2 16,0 4 2-16,0 2 0 0,0 1 0 15,0 2 1-15,0 1-1 0,0 1 2 0,0 2-2 16,-9 1 0-16,9 1-1 16,0-1-2-16,0 2 1 0,0-3-2 0,0 0 1 15,0-2 1-15,0-2 2 0,0-2 3 16,0-4 0-16,0-2 3 0,0-3-2 16,0-4 0-16,0-3-1 0,-9-2 1 15,9-4-2-15,0-3-3 0,-11 0-1 0,11 0-1 16,-11 0-1-16,11-7-1 0,-13 7 1 15,13-10 0-15,-18 10 0 0,9-12-1 16,-2 12 1-16,1-14-1 0,0 7 0 16,-1-1 0-16,0-2 0 0,0 2 0 0,-2-1-1 15,2 0 1-15,-3 0 0 0,2 0 0 16,-1 0 0-16,-2-1 1 0,1 2-1 16,-1 0 1-16,0-1-1 0,-1 1 2 15,1 1-2-15,-1 7 0 0,2-12 1 16,-2 12-1-16,4-10 0 0,-2 10 2 0,3-6-2 15,0 6-1-15,1 0 1 0,1 0 0 16,9-8 0-16,-13 8 1 0,13 0-2 16,-10 0 2-16,10 0 0 0,0 0-3 15,0 0 3-15,0 0 0 16,0 0-2-16,0 0 2 16,0 1-1-16,0 2 0 15,0-1 1-15,0 2 2 0,0 0-2 16,0 0 1-16,-8 3 1 0,8 0 1 15,0 3-1-15,0 1-1 0,-11 2 0 16,11 2 0-16,-13 1 0 0,4 1 2 0,0 1 2 16,-3 0 0-16,-1-2 4 0,-1 2-3 15,-2-2 0-15,-1 0 3 0,1-1-1 16,-3-2 0-16,0-1-4 0,0-3 0 0,0-2-1 16,1-1-3-16,0-2 0 15,0 0 0-15,-1-1-1 0,0 0 0 0,1-1 0 16,-1 0-1-16,2 1 1 0,0 0 0 15,-1 1 0-15,2-1-1 0,-1 1 0 16,1-1 1-16,-1 2 1 0,2 0-1 0,-1-2 1 16,2 1-1-16,-1 1 0 15,2-1 1-15,0-1-2 0,1-2 2 0,-1 2 0 16,0-3-1-16,1 0 0 0,0 0 1 16,-2 0-1-16,1 0 0 0,-1 0 3 15,0-7-3-15,-1 7 0 0,1-9-1 16,-1 9 0-16,2-9 1 0,-1 9-1 0,1-11 0 15,1 11 0-15,0-11 1 0,1 11-3 16,1-13 4-16,-1 5-1 0,3 1-1 16,8-2 0-16,-14 0 0 0,14 0 0 15,-12 0 0-15,12-1 0 0,-8 1 1 0,8 0 0 16,0 1-3-16,-12-1 3 16,12 1 0-16,0 8-1 0,0-13 0 0,-9 13 2 15,9-9-2-15,0 9-1 16,0 0 1-16,0 0 0 0,0 0-1 15,0 0 1-15,0 0 2 0,0 0-2 16,2 0 1-16,1 0-1 0,0 0 1 16,2 0 1-16,-1 0 0 0,1 0-1 15,1 0 0-15,-1 0 0 0,1 2-1 16,2 4 1-16,-1 1 1 0,0 1 0 16,-1 3-1-16,2 2-1 0,-3-1 0 15,-1 3 1-15,0 1 1 0,0-1-1 0,-1 0 0 16,-1 1 1-16,0-1-2 0,-1-1 0 15,0 0 1-15,-1-3 1 0,0-1-1 16,0-3 0-16,0 0-1 0,0-2 2 16,0-1 0-16,0-1 0 0,0-1 0 0,-9 0 0 15,9 0 0-15,0 0-1 0,0 0 1 16,-9 0 0-16,9 0-1 0,0-1 0 16,0 1 0-16,-11 0-1 0,11-1 3 15,0 0-2-15,0 0 0 0,-9 1 0 0,9-1 0 16,0 0 0-16,0 0 1 0,-10 1-1 15,10 0 0-15,0 0 2 0,-10 1-4 16,10-1 2-16,0 0 2 0,-11 1-2 16,11-1 0-16,0 0 1 0,-10 1-1 15,10-2 1-15,0 1 0 0,0 0-1 0,-8-1-1 16,8 0 2-16,0-1 0 16,0 0 0-16,0 0-2 15,0 0 0 1,0 0 2-16,0 0-2 15,0 0 0 1,0 0 2-16,0 0 0 16,0 0-2-16,0 0 0 15,0 0 2-15,0 0 1 32,0 0-1-17,0 0 1-15,0 0-1 0,0 0 0 16,0 0 0-16,0 0 0 0,0 0 0 15,-11 0 2-15,0 0-3 16,11 0 2 0,-13 0-2-16,13-7 0 0,-8 7 3 15,8 0-5-15,0 0 3 0,-11 0 0 16,-2 0 0 0,13 0-2-16,0 0 2 0,-11 0 0 0,11 0-4 15,-9 0 3-15,9 1-1 0,-10 0 1 16,10 0 1-16,-11 0 3 0,11 0-4 15,-12 0 1-15,12 0-1 0,-12-1 0 16,12 1 1-16,-10 1 0 0,1-2-1 16,9 0 1-16,0 0-4 0,-10 0 3 15,10 0 1-15,0 0 2 47,0 0-2-47,0 0-2 16,0 0 2-16,0 0 0 0,0 0 0 15,0 0 1 1,0 0-5-16,0 0 2 0,0-7 2 16,0 7 0-16,0 0-2 0,0 1 2 15,0-1 1 1,0 1-2 0,0-1 2-16,0 0-1 0,0 0 0 15,0 1 0-15,0-1-2 16,0 1 1-16,0-1 0 15,0 0-1 1,0 0 0-16,0 0 2 0,0 0 0 16,0 0 0-16,0 0 1 0,0 0 0 15,0 0 0-15,0 0-1 0,0 0 1 16,0 0 3-16,0 0-2 0,0 0 0 16,0 0 0-16,0 0 0 0,0 0-1 15,0 0 1-15,0 0-1 0,0-9 0 0,0 9-1 16,0-11 0-16,0 3 0 0,0 1-1 15,0-1 1-15,0 1-1 0,0-1 0 16,0 1 1-16,0 0-1 0,0-1 0 16,0 2 0-16,0-7-1 15,0 13 2-15,0-7-1 0,0 7-1 0,0 0 2 32,0 0-2-32,0 0 0 0,0 0 2 15,0 0-2-15,0 0 2 0,0 0 0 16,0 0 1-1,0 0-3-15,0 0 2 0,0 0 0 0,0 0-2 16,0 0 2-16,0 0 0 16,0 0 2-16,0 0-1 0,0 0-1 15,0 0 1-15,0 0 0 0,0 0 1 0,0 0 0 16,0 0 1-16,0 0-3 0,0 0 0 31,0 0-2-15,0 0 0-16,0 0-1 0,0 0 4 15,0 0-4 1,0 0 4-16,0 0-1 16,0 0-2-1,0 0-1 17,0 0 1-32,0 0 0 15,0 0 2-15,0 0-2 16,0 0 2-16,0 0-2 15,0 0 5-15,0 0-3 16,0 0 0-16,0 0 0 16,0 0 6-1,0 0-6-15,0 0-3 0,0 0 3 0,0 0 0 16,0 0 0 0,0 1 0-16,0-1-7 15,-9 0 6-15,9 1-1 0,0-1-2 16,0 0-8-16,0 0-10 0,0 0-14 15,0 0-48-15,0 0-41 0,0 0 1 16,-9 0-1-16</inkml:trace>
  <inkml:trace contextRef="#ctx0" brushRef="#br0" timeOffset="174869.3">13051 11281 142 0,'0'-8'78'0,"0"0"-1"0,0 0-7 0,0 0-17 16,0 8-21-16,0-14-25 15,0 14-5-15,0-10 0 0,0 10-1 0,0 0 0 16,0-8-2-16,0 8 0 16,0 0-1-16,0 0 4 0,1 0-2 15,1 0 0-15,1 0 0 0,0 0 0 0,0 0-2 16,1 0 4-16,0 1-2 15,2 0 1-15,-1 1 0 0,1 0 0 0,0 1 1 16,1 0 0-16,1 0 0 0,-1 2 2 16,-1 0 0-16,1 1 2 0,0 2-2 15,-1 1 0-15,0 1-4 0,-1 0 5 0,0 2 0 16,-1 2 0-16,-1 3 1 0,2 2-2 16,-5 6 1-16,1 1-1 0,-1 4 0 15,0 1 0-15,0 2-1 0,0 1 1 16,0 2-2-16,0-1-1 0,0 1 0 15,0-1 1-15,0-2-1 0,0-1 2 0,0-4 2 16,0-4 0-16,0-4 1 0,0-4 2 16,0-3-2-16,0-3 1 0,0-1 0 15,1-3-1-15,0-3-2 0,-1-1-1 16,0-1-1-16,0-1 0 0,1 0-1 16,-1 0 0-16,1-10-1 15,0 10 0-15,1-11 0 0,1 11 1 16,-2-14-1-16,2 7 0 0,-1 0 0 15,0 0 0-15,1 7 0 0,-1-13-1 16,2 13 1-16,-1-13 0 0,0 13 0 16,-2-11-1-16,2 11 1 0,0 0 0 15,1-7-1-15,-2 7 1 0,2 0 0 0,1 0 0 16,0 0 0-16,2 0-2 0,0 0 2 16,2 0 0-16,2 0 2 0,1 2-4 15,4-2 4-15,0 3-2 0,2-1 0 0,1 1 0 16,4 0-2-16,2 1 5 0,1-1-3 15,4-1 1-15,1 0 0 0,2 0 0 16,3-1-1-16,1 0 1 0,1 0-1 16,3-1 0-16,-1 0 0 0,1 0 1 15,2 0 0-15,-2 0-2 0,1 0 1 0,1 0 1 16,-2 2 0-16,1-2-1 0,-2 0 1 16,0 1 0-16,-1 2-1 0,2 0-1 15,-2-1 1-15,1 1 2 0,1 0-1 16,0 0 0-16,0 0 0 0,3 1-1 15,-3-1 2-15,1 1 0 0,1 0-1 0,-1-2 0 16,0 2 1-16,-1-1-1 0,-2 0 0 16,0 1 0-16,-2-1-1 0,-1-1 1 15,-3 2 0-15,-1-2-1 0,-2 0 0 16,-2-1 1-16,-1 1-1 0,-3-1-1 0,-1 0 1 16,-1-1 0-16,1 0 0 0,-4 0 0 15,1 0 0-15,-1 0 0 0,-2 0 1 16,-2 0-1-16,-1 0 0 0,-2 0 1 15,0-7 0-15,-3 7 0 0,-1 0 0 0,-1 0 1 16,-1 0-2-16,-1 0 0 16,-2 0 0-16,-1 0 1 0,-1 0-1 0,-1 0-1 15,1 0-1-15,-1 0 1 16,0 0 0-16,2 1 1 16,0 5 0-16,1 4 1 15,2 5 2-15,-1 4-3 0,0 6 0 16,1 4 0-16,0 3 1 0,1 5 0 15,1 6 0-15,-1 3-1 0,1 3 1 16,1 3-1-16,1 2-1 0,-1-2 3 16,0-1 0-16,-1-2-2 0,1-5 0 15,-2-5 2-15,0-3-1 0,0-5 1 0,0-5-1 16,-2-5 0-16,2-5 0 0,-2-4-1 16,0-4 1-16,-1-5 3 0,0-3-2 15,-1 0-1-15,2-12 1 0,1-4 0 16,2-6 0-16,2-5 0 0,0-5-1 0,5-3 1 15,1-4-2-15,3-3 0 0,2-4 0 16,3 0-2-16,1-2 2 0,2-2-1 16,0 2 1-16,-2 4 0 0,2 3 1 15,-2 7-2-15,-2 4 2 0,-3 6-2 16,-1 5 0-16,-3 2 1 0,-2 4-1 0,-2 5 1 16,-2 8-1-16,-2-10 1 0,-2 10 0 15,0 0 1-15,-1 0-2 0,0 0 1 16,0 0 0-16,0 2 0 0,0-1 1 0,-1 0-1 15,1 0 5-15,-1 1-5 0,0-1 0 16,0 0 0-16,-1 0 0 0,0 0 0 16,-1-1 0-16,0 1 0 0,1 0 0 15,-2 0-4-15,0-1 3 16,2 2 0-16,-1 0 0 0,1 0 2 16,0 1 0-16,1 0-1 0,1 0-1 0,1 0 1 15,0 2 0-15,3 1 0 0,0-1 0 16,2 0 1-16,2 1-1 0,1 1 0 15,2-2 0-15,3 0 1 0,2 1 0 16,1-2 0-16,3 1 1 0,2 1 1 0,2-1-1 16,1-1-1-16,2 0 0 0,1 1 0 15,1 0 0-15,0-1 1 0,1 0-2 16,1 0 0-16,0 1-1 0,0-1 1 16,1 0 1-16,-2-1 1 0,1-1-2 15,1 0 0-15,-2-1 0 0,3-1-1 16,1 0 1-16,-1 0 1 0,1 0 0 0,-1 0 0 15,2-7-2-15,-1 7-1 0,0 0 3 16,-2-9 2-16,1 9-3 0,-1 0 2 16,-2-8-1-16,-1 8-2 0,-1 0 1 0,-3 0 0 15,-1 0 0-15,-2 0 0 0,-1-7 0 16,-1 7-4-16,-1 0 5 0,-1 0-2 16,-2 0 1-16,2 0 2 0,-1 0-2 15,-1 0 2-15,0 0 0 0,1-9-1 16,-2 9 0-16,2 0 1 0,-3 0-1 0,2 0 0 15,-1 0 0-15,0 0-1 0,0 0 2 16,-1 0-2-16,0 0 0 0,1 0 0 16,-1 0 1-16,1 0-1 0,2 0 1 15,-2 0-1-15,3 0 0 0,1 0 0 16,0 0-1-16,2 0 1 0,2 0 0 0,1 0 0 16,0 0 0-16,2 0 1 0,0 0-2 15,0 0 2-15,0 0-1 0,1 0 1 16,-1 0-1-16,0 0 1 0,-1 0-1 15,0 1 2-15,-1 0-2 0,1 0 0 16,-2-1 1-16,0 1 0 0,1 0 1 0,-1-1-2 16,0 0 2-16,1 0 0 0,1 0-2 15,-1 0 2-15,0 0 0 0,1 0 0 16,-1 0 0-16,1 0-1 0,0 0 0 16,0 0 1-16,0 2 0 0,0-2-2 15,0 1 1-15,-1 0-1 0,0 0 0 0,2 1 1 16,-1 0-1-16,-1-1-1 0,2 2 1 15,-2-2 0-15,3 2-1 0,-1-1 1 16,1 0 0-16,-1 0 0 0,0 0-1 0,1 0 0 16,-1 1 3-16,0-2 2 0,-1 2-4 15,1-2 2-15,-1 2-2 0,0-1 1 16,0 0-1-16,-1-1 0 0,0 0 1 16,-1 0-1-16,0-1-1 0,0 0-1 15,0 0 3-15,-2 0-3 0,2 0 3 0,-1 0-2 16,0 0 1-16,-2 0 0 0,0-9 0 15,-3 9 0-15,0 0 1 0,-1 0-2 16,-2-6 0-16,-1 6 2 0,-2 0-2 16,0 0 1-16,-2 0 0 0,-1 0 2 15,0 0-2-15,-3 0 1 0,0 0-1 16,0 0 1-16,-2-7 0 0,1 7-1 0,-3 0 1 16,1 0 2-16,0 0-1 0,-2 0 1 15,-1 0 2-15,1 0 3 0,-2 0 0 16,0 0 3-16,-1 0 0 0,1 0 0 15,-2 0 1-15,0 0 0 0,0 0-3 0,0 0-1 16,0 0-2-16,0 0-2 0,0 0-2 16,0 0 2-16,0 0-2 0,0 0-1 15,0 0-2-15,0 0 0 16,0 0 2-16,0 0 0 0,0 0-2 16,0 0 0-16,0 0 0 15,0-9 1-15,0 9 1 16,0 0-2-16,0-9 0 15,0-4 1-15,0 5 0 16,0-1 0-16,0-2 1 0,0 0-1 0,0-3-1 16,0 0 1-16,0-1 0 15,0-2-2-15,0-1 2 0,0 0 0 0,0 0 0 16,0 0 2-16,-9-1-2 0,9-2 1 16,0 1 1-16,0-1-3 0,0 0 2 15,0 1-1-15,-9 1 0 0,9 0 0 0,0 1 0 16,0 2-1-16,0 2 0 0,-10 0 0 15,10 2-1-15,0 2 2 0,0 2 0 16,0-3 0-16,0 11 2 16,0 0-4 15,-9 0 2-31,9 0-1 16,0 0 2 15,0 0-2-16,0 0-1-15,0 0-2 0,0 0-1 16,0 0-3-16,0 0-1 0,0 1-1 16,0-1-1-16,-9 0 3 0,9 1-1 15,0-1 1-15,0 1 3 0,0-1-2 16,0 0 5-16,0 0 1 0,-9 0 0 16,9 0 0-16,0 0 0 0,0 0-1 0,0 0 3 15,0 0 0 1,0 0 1-1,1-9-1-15,0 9 0 0,1-10-1 16,0 10 1-16,1-15 0 16,0 6 0-16,1-2 0 0,0 0 0 0,1-1-1 15,2-2 0-15,-1 0 0 0,0-1 0 16,0-1 1-16,1 0 2 0,0 2-1 16,-2-1 1-16,1 2-1 0,-1 0-1 0,-2 1 1 15,1 1 1-15,-2-1 1 16,1 3 1-16,-1-1-4 0,-1 2-1 0,0 1 0 15,-1 7-1-15,0-11 1 0,0 3 0 16,0 8-1-16,0-9-2 16,0 9 4-1,0 0 0-15,0 0 1 16,0 1-1 15,0 0-1-31,0-1-1 16,0 0 2-16,0 0 0 0,0 0-2 15,0 0 1-15,0 0 1 16,0 0-2 0,0 0-1-16,0 0 3 47,0 0 0-32,0 0 0-15,0 0 0 16,0 0-2-16,0 0 0 0,0 0-5 15,0 0-16-15,0 1-36 0,-9 2-71 16,9 3 0-16,-17 5-2 0,-1 1-2 0</inkml:trace>
  <inkml:trace contextRef="#ctx0" brushRef="#br0" timeOffset="176585.01">13387 9048 142 0,'0'-15'80'15,"0"1"-2"-15,0 3-11 0,-10 11-20 16,10-7-22-16,0 7-20 0,0 7-4 15,0 9 1-15,0 11-1 0,0 11 1 0,0 17 0 16,2 14-2-16,3 14 1 0,0 14 0 16,1 12 0-16,0 21 0 0,1 11 0 15,1 11-1-15,-1 5 0 0,0 4-1 16,0-1 0-16,1-7-1 0,-1-8-1 16,-1-11-1-16,1-20-4 0,1-17-4 15,2-20-28-15,-1-17-44 0,1-18-3 0,2-27-1 16</inkml:trace>
  <inkml:trace contextRef="#ctx0" brushRef="#br0" timeOffset="176901.27">14263 9014 156 0,'-35'65'69'0,"-3"8"0"16,-6 8-5-16,-2 7-5 0,-3 5-24 16,-1 6-35-16,-1 5 0 0,1 1-4 15,4 2-23-15,3-1-57 0,8-8-2 16,5-7-5-16</inkml:trace>
  <inkml:trace contextRef="#ctx0" brushRef="#br0" timeOffset="177134.39">14895 9250 158 0,'55'-53'87'0,"-5"9"2"0,-8 10-2 16,-7 14-53-16,-9 13-33 0,-7 7-2 15,-10 6-2-15,-9 15 2 0,0 21-1 0,-9 13 1 16,-11 13 1-16,-6 12-1 0,-7 9 1 15,-3 7-1-15,-2 4 0 0,-2 0-2 16,0-2-1-16,3-5-8 0,3-5-35 16,4-12-38-16,5-12-4 0</inkml:trace>
  <inkml:trace contextRef="#ctx0" brushRef="#br0" timeOffset="177333.43">15401 9313 159 0,'42'-57'91'0,"-5"9"6"0,-6 10-24 16,-7 15-27-16,-11 16-41 0,-10 7-2 15,-3 10-1-15,-8 24-1 0,-12 19 0 16,-11 18 0-16,-9 15 0 0,-10 14-5 0,-8 12 4 16,-5 7 0-16,0 1-3 0,-1 4-9 15,4-5-51-15,3-5-28 0,9-11-1 16</inkml:trace>
  <inkml:trace contextRef="#ctx0" brushRef="#br0" timeOffset="177533.73">15783 9608 193 0,'46'-18'111'0,"-10"11"-1"0,-8 7 0 0,-10 4-1 15,-9 12-109-15,-4 11 0 0,-5 11-5 16,0 9-2-16,-11 10-6 0,-2 6-4 0,0 2-5 16,-2 3-3-16,6 2-11 15,9-3-39-15,0-5-29 0,3-9 2 0,12-12 3 16</inkml:trace>
  <inkml:trace contextRef="#ctx0" brushRef="#br0" timeOffset="177700.46">17176 9380 138 0,'73'-55'85'0,"-10"13"-4"16,-9 17-7-16,-13 17-19 0,-11 8-38 15,-12 18-10-15,-11 19 0 0,-7 20-1 16,0 17-1-16,-19 15-2 0,-4 14-2 0,-8 9 0 16,-6 4-1-16,0 1-5 0,1-1-10 15,1-4-66-15,5-7-12 0,4-11 1 16</inkml:trace>
  <inkml:trace contextRef="#ctx0" brushRef="#br0" timeOffset="177882.38">18135 9867 164 0,'21'11'92'0,"-9"11"1"16,-10 14 0-16,-2 15-55 0,0 11-38 15,-20 7 0-15,3 5-3 0,-4-2-6 16,0-6-17-16,3-7-42 0,2-9-24 16,16-10 0-16</inkml:trace>
  <inkml:trace contextRef="#ctx0" brushRef="#br0" timeOffset="178052.4">19138 9694 148 0,'0'37'99'0,"-20"12"1"0,-9 11 0 16,-17 12-26-16,-8 9-71 0,-9 4-3 0,-6-2-1 15,-2-2-7-15,4-8-1 0,3-7-9 16,6-10-25-16,7-8-52 0,13-9-2 16,13-9-1-16</inkml:trace>
  <inkml:trace contextRef="#ctx0" brushRef="#br0" timeOffset="178216.34">19380 9978 138 0,'35'-13'96'0,"-10"13"1"16,-8 0-1-16,-9 4-34 0,-8 17-53 0,0 12-3 16,-12 15-6-16,-8 13 0 15,-9 10-3-15,-7 7-4 0,-5 6-4 0,-1 4-14 16,3-2-50-16,4-1-20 0,7-9-1 15</inkml:trace>
  <inkml:trace contextRef="#ctx0" brushRef="#br0" timeOffset="178615.68">20191 9643 134 0,'1'-10'93'0,"0"1"-5"16,-1 9-6-16,0-12-21 0,0 12-24 0,0 0-22 16,0 0 1-16,0-7-3 0,0 7-1 15,0 0-1-15,-10 0-3 0,10 1 0 16,0 4-2-16,0 6-2 0,-9 7 0 0,9 11-3 16,0 12 2-16,-11 11-3 0,11 15 3 15,-11 25-1-15,11 18-2 0,-12 20-4 16,12 26-4-16,-12 19-7 0,12 16-14 15,-12 22-70-15,12 7-10 0,-11 6 2 16</inkml:trace>
  <inkml:trace contextRef="#ctx0" brushRef="#br0" timeOffset="182295.28">9503 13996 138 0,'0'-9'83'0,"-16"9"-2"15,16-8-12-15,-13 8-13 0,13-8-29 16,-12 8-17-16,12 0-3 0,-9-8-4 16,9 8-1-16,0 0 0 0,-10 0 0 15,10 0 1-15,0 0-2 0,0 0-2 16,0 0 2-16,0 1 0 0,3 8 0 0,2 5 0 16,1 7 0-16,2 10 0 0,3 6 1 15,-1 9 0-15,1 7 1 0,2 9-1 16,-2 5 1-16,2 8 1 0,-2 7-1 15,-1 4 0-15,0 6 0 0,-3 5 0 16,-1 0 0-16,-2 1 0 0,-1-3 0 0,-1-5-2 16,-2-5-1-16,1-4-3 0,-1-4-4 15,1-6 0-15,0-6-4 0,-1-3-5 16,2-7-14-16,0-4-35 0,0-7-31 0,1-8 1 16</inkml:trace>
  <inkml:trace contextRef="#ctx0" brushRef="#br0" timeOffset="183994.66">9597 14015 180 0,'0'0'78'0,"0"-12"-5"16,0 12-13-16,0-8-20 0,2 8-19 16,1 0-10-16,1 0-2 0,1 0 2 15,2 0-2-15,2 0 1 0,0 0-3 16,1 1-3-16,5 1 1 0,-1 3 0 15,4 0-3-15,2 1 0 0,4 1-1 16,3 0 0-16,3-1 1 0,3 1-1 0,5 0 0 16,0 1 0-16,4-1 1 0,0-1-1 15,3 0 2-15,1-1 1 0,3 1 0 16,-2-3 0-16,2 1 0 0,1-1 3 16,0-1-1-16,0 1 0 0,-1 1 1 15,2-1-1-15,-2 2-1 0,1 0 0 0,2 0-5 16,2 1 4-16,0 1 0 0,4 0-2 15,2 0 1-15,1 1 0 0,3-1-1 16,1-1 0-16,2 1 1 0,0-2 0 16,1 0 0-16,1-1 0 0,3-1 1 0,-2-1-2 15,1-1 0-15,1-1 1 0,0 0-2 16,-1 0 1-16,3 0 0 0,0 0 0 16,0-8 0-16,1 8-2 0,0 0 3 15,1-11 0-15,1 11 1 0,1-8-1 0,1 8 3 16,1-7-2-16,1 7 0 0,1-8 1 15,3 8-1-15,-1-8-1 0,4 8 0 16,0-10-1-16,2 10 0 0,3-11-2 16,-2 11 1-16,1-12 0 0,1 12 1 15,0-12-1-15,1 12-1 0,0-11 0 0,3 11 0 16,-4-9-1-16,3 9 1 0,0 0 1 16,-3-6-1-16,-1 6 0 0,0 0 0 15,-1 0 1-15,-1 0-1 0,1 0 0 16,0 0 0-16,1 0 0 0,0 0 0 0,0 0 1 15,2-8 0-15,2 8 0 0,-3-7 0 16,0 7-1-16,0-9 2 0,1 9 0 16,0-10 2-16,0 10 0 0,0-9-2 15,0 9 1-15,1 0 0 0,-1 0 0 16,2 0 1-16,-1 0-2 0,-2 0-1 0,-2 0-1 16,0 2 0-16,-2 1 1 0,1 0 0 15,-2 0-1-15,2 0-1 0,-1-1 0 16,1 0 1-16,1 0 0 0,1-1 1 15,2 1-1-15,-1-2 0 0,0 0-1 16,0 0 0-16,1 0 1 0,1 0 1 0,-1 0 0 16,2 0-1-16,-2 0 0 0,2 0-1 15,0 0 1-15,-1 0 0 0,1 0 1 16,-4 0 0-16,-3 0-1 0,0 0 0 16,-2 0 0-16,-2 0 0 0,-1 0 0 0,-3 0 1 15,1 0-1-15,-2 1 0 0,-3 1 0 16,0 2 0-16,-3 0-1 0,0-1 1 15,0 2 0-15,-2 1 0 0,-1 0 1 16,1 0 0-16,-1 0 1 0,0 1-2 16,1 0 1-16,-1-2-2 0,0 1 1 0,1-1 3 15,1-1-3-15,-2 1 1 0,2-2-1 16,-1 0-1-16,1-1 0 0,-1-2 1 16,2 1-1-16,1-1 2 0,-1 0-1 15,-1 0-3-15,1 0 3 0,-3 0-1 16,0 0 0-16,-1 0 1 0,-2 0 0 15,-3 0 0-15,-1 0 0 0,-3 0 0 0,-2 2 0 16,0 0 0-16,-5-1 0 0,-1 0 0 16,0-1 0-16,1 0 0 0,-1 0 0 15,0 0 0-15,0 0 0 0,2 0 0 16,0 0 0-16,-1-8-1 0,1 8 0 0,1-9 2 16,-2 9-1-16,0-10 0 0,0 10 1 15,0-9-2-15,-3 9 1 0,-1-9 1 16,-1 9 2-16,-3 0-2 0,1-11 0 15,-3 11-2-15,-1 0 2 0,-1 0-1 16,-2 0-1-16,1 0 2 0,-2 0 1 0,-2 0-2 16,0 0-3-16,1 0 3 0,-2 0 0 15,0 2 0-15,0 0-1 0,1 1 2 16,-1-1 0-16,2-1-2 0,-2-1 0 0,0 0 1 16,2 0 0-16,-2 0 0 15,2 0 0-15,-1 0 1 0,-1 0-1 0,0-8-1 16,-2 8 0-16,0 0 1 0,-4-9-1 15,0 9 2-15,-3 0-1 0,-3-9 0 16,-1 9 0-16,-3 0-1 0,-2 0 2 16,-3 0-1-16,-2 0 1 0,-2 0 0 0,-1 0-1 15,-3 0-1-15,-1 0 0 0,-1 0 1 16,-1 0-1-16,-1 0 1 0,1 1-1 16,-1 2 1-16,-1-2-1 0,1 1 1 15,-1-1 1-15,-1 1 0 0,1 1 2 0,0 0-1 16,0 4 0-16,0 3 0 0,0 4 1 15,1 4-1-15,-2 4-1 0,1 4 1 16,0 6 0-16,0 6 1 0,2 5 2 16,-2 6-2-16,1 6 2 0,-1 6 0 15,-1 6 3-15,0 4 0 0,-1 4 0 0,0 3 0 16,0 2 3-16,0 1-2 0,0 2-2 16,0 0 0-16,0 2 2 0,0 1-2 15,-9 1 0-15,9 0-1 0,0 0-1 16,0-1-2-16,-10 1-4 0,10-2-4 0,0-1-8 15,0-5-14-15,0-5-21 16,-9-8-59-16,9-8-32 0,-10-10-1 0,0-13 0 16</inkml:trace>
  <inkml:trace contextRef="#ctx0" brushRef="#br0" timeOffset="185928.72">9813 15965 147 0,'0'-8'87'16,"-12"8"-11"-16,12 0-4 0,-15 0-26 15,5 0-33-15,1 0-7 0,0 0-2 16,0-8-1-16,-5 0-2 0,14 8-2 16,-10-10 1-16,10 10-1 0,-7-11 1 15,7 11-1-15,0-10 0 0,-12 10 0 16,12-9 1-16,-10 9 1 0,10-8-1 15,-11 8 3-15,11-7 0 0,-10 7 1 16,10 0 0-16,-8 0 0 0,8 0 0 0,0 0 0 16,-10 0-1-16,10 0 1 0,0 0-3 15,0 0 0-15,0 0 0 0,0 0 1 16,0 0 3-16,0 0-1 0,0 1 3 0,4 1-2 16,-1 1 2-16,5 1 2 0,-1 1-1 15,5 1 2-15,0 0-3 0,4 3-2 16,2-1 2-16,3 3-2 0,4-1 0 15,3 2 0-15,4 0-2 0,3 1 0 16,4 0-2-16,2 0 0 0,4 0 1 16,1-1-2-16,4 1 0 0,2-1 0 0,3 0 1 15,2-1 0-15,1-1 1 0,3-1-2 16,-1 0 5-16,5-1-3 0,0 0-1 16,2-1 1-16,5 0 0 0,0-1-2 15,4-2 1-15,0 1 0 0,3-2-1 16,0 1 1-16,2-3-4 0,2 1 3 0,-1 0 0 15,3-2 1-15,3 0 0 0,0 0 2 16,0 0-1-16,5 0 2 0,0 0 1 16,0 0 0-16,1-8 0 0,1 8 2 15,0 0-1-15,2 0 2 0,-1 0-2 16,2 0 1-16,3 0-3 0,-2 0 0 0,3 0 0 16,-1 0 0-16,3 0 0 0,-4 0 0 15,0 0-1-15,-1 0 0 0,1 0-1 16,0-8 0-16,1 8 0 0,2 0-1 0,-1 0-1 15,5-9 1-15,1 9 0 0,0-9-1 16,0 9 0-16,-2-11-1 0,2 11 1 16,0-13-2-16,1 6 2 0,3 0 0 15,0 7 1-15,4-13-1 0,1 13 0 16,-1-10 0-16,2 10 0 0,-3 0 0 0,-1-7 0 16,-1 7 0-16,1 0 0 15,1 0 0-15,3 0 0 0,0 2 0 0,1-1 0 16,-1 2 0-16,1 0 1 0,-3-1-1 15,0 0 1-15,-1-1 0 0,4 1 1 16,-1-2 0-16,4 0-1 0,2 0 0 0,-1 0 0 16,0 0 0-16,-1 0 1 0,-1-9-2 15,-1 9 0-15,1 0 0 0,0-10 0 16,1 10-1-16,2-8 1 0,-2 8 1 16,-2-7 0-16,0 7 1 0,-3 0-4 15,-4-7 4-15,-1 7-1 0,0 0 0 0,1 0-1 16,-1 0 1-16,2 0-1 0,-3 0 0 15,0 0 0-15,-2 0 0 0,-4 0 0 16,0-7 0-16,-1 7 0 0,-1 0 0 0,1 0 1 16,0 0-1-16,0-8 1 0,-2 8-1 15,-2 0 0-15,-2 0 0 16,-3-8-1-16,-3 8 2 0,-1 0-1 0,-3 0 0 16,-1 0-1-16,-3 0 1 0,-2 0-1 15,-2 0 0-15,-1 1 1 0,-4 1 1 0,-1 1 0 16,-2 1-2-16,-1-2 0 15,-1 1 1-15,0-1 0 0,-3 1 0 0,1-1 0 16,-2 0 1-16,-1 0 0 0,0 0-1 16,-2 0 0-16,-1 0 0 0,-1-1 0 15,-4 1 0-15,0 1 0 0,-3 0 0 16,-3 1 0-16,-1 1 1 0,-1-2-2 0,-3 2 1 16,0-1 0-16,-3 2 0 0,0-1 0 15,0 1-1-15,-2 0 1 0,1-1 0 16,-3 1 0-16,-1-2-1 0,0 1 1 15,-1 0 0-15,-1 0 0 0,-2-1 1 16,-1 0-1-16,-2 0 0 0,-2-2 0 0,-2 2 0 16,-2-2 1-16,-1 2-1 0,-3-2 0 15,-1 2 0-15,-3-2 0 0,0 1-1 16,-2-2 1-16,-2 1 0 0,-1 0 0 16,-2-1 0-16,1 1-1 0,-3-1 2 0,0 1-1 15,-1-2 0-15,0 1 0 0,-2-1 0 16,-1 0 1-16,-1 0 0 0,1 2 3 15,-2-2 4-15,0 0 1 0,-1 0 3 16,1 0-3-16,-2 0 5 0,0 0 1 16,0 0-1-16,0 0 0 0,0 0-3 0,0 0-7 15,0 0-12-15,0 0-16 16,-12-8-16-16,12 8-50 0,-14-16-45 16,3 4 1-16,-1-5-2 0,-4-2 0 15</inkml:trace>
  <inkml:trace contextRef="#ctx0" brushRef="#br0" timeOffset="186959.08">12978 12962 178 0,'4'-16'97'0,"-1"0"-2"0,0 2-17 0,-1 3-33 16,0 2-37-16,0 9-4 15,-2-7 0-15,2 7 1 0,-2 2 1 0,1 5 1 16,0 4-1-16,0 3 3 0,1 4-2 16,1 3 2-16,0 6 0 0,0 2-1 15,2 6 0-15,-1 7-2 0,0 2 2 0,1 4-3 16,-1 3-1-16,1 2 0 16,0 2 0-16,2 1-3 0,-2 0-1 0,1-2-5 15,1 0-8-15,-2-1-15 0,-1-4-64 16,-3-3-14-16,-1-8-1 0,0-5 1 15</inkml:trace>
  <inkml:trace contextRef="#ctx0" brushRef="#br0" timeOffset="187257.58">12812 13684 150 0,'0'0'91'0,"0"0"3"0,0 0 0 15,0 0-34-15,0 12-47 0,3 4-8 16,2 6-2-16,1 6 0 0,3 6 0 16,-4 3 1-16,1 5 1 0,1 3 0 0,2-1 0 15,-1 0 4-15,-1-1 2 0,1 1 4 16,0-5 4-16,-2-4 2 0,1-9 4 16,-2-11-2-16,2-10 1 0,2-5-1 15,1-7-3-15,1-11-3 0,3-11-4 16,3-9-5-16,3-6-4 0,2-5-4 0,3-6-4 15,1-4-5-15,3-5-17 0,0-4 1 16,2-1-8-16,0-1-10 0,-5 1-21 16,-1 4-48-16,-3 4-9 0,-5 5 3 15</inkml:trace>
  <inkml:trace contextRef="#ctx0" brushRef="#br0" timeOffset="187724.27">11838 12939 148 0,'-31'0'102'16,"2"-10"0"-16,2 10-2 0,4-12-23 0,2 12-62 15,8-15-1-15,13 6-2 0,0-2-3 16,0-2-3-16,0-2 0 0,13 0 2 16,10-1 1-16,9 1-1 0,9 1-2 15,8-1-2-15,7-2 0 0,4 2 1 0,3 0-2 16,3 1 0-16,-2 1 0 0,-1 1-3 16,-2 2-2-16,-4 2-1 0,-1 0-6 15,-9 8-1-15,-1-12-7 0,-8 12-5 16,-5-7-6-16,-7 7-33 0,-6-9-48 0,-4 9 7 15,-7-16-4-15</inkml:trace>
  <inkml:trace contextRef="#ctx0" brushRef="#br0" timeOffset="188341.45">12515 12333 142 0,'-15'0'87'0,"-2"0"-2"15,1 4-13-15,0 10-22 0,0 9-40 0,-1 7-7 16,0 6 0-16,-1 6-1 0,3 6 1 15,0 5-1-15,5 3 2 0,10 5-3 16,-14 0 1-16,14 1-2 0,0-1 0 0,0 0 0 16,3-5 1-16,7-4-1 0,1-5 0 15,5-10 0-15,3-6-1 0,5-9 0 16,2-9-1-16,4-9 2 0,2-4 0 16,2 0 0-16,0-12-3 0,1-5 4 0,1-4 1 15,2-6 0-15,-2-5 3 0,1-4 2 16,-2-5 2-16,1-2 0 0,-2-2 2 15,-1 1 0-15,-3 0 1 0,-3 3-1 16,-2 2 1-16,-5 1-2 0,-3 2-3 0,-4 4-1 16,-5 1 0-16,-4 3-2 15,-4 4-2-15,0 4 0 0,0 5-2 0,-13 7 1 16,-1 8 0-16,-1 0 0 0,-5 2-1 16,-2 7 0-16,-1 6 0 0,-2 5 0 15,0 6 1-15,-1 6-2 0,1 4 2 16,3 3-1-16,1 5 0 0,2 0 0 0,4-2 2 15,2-1-1-15,4-1-1 0,9-4-1 16,0-5-1-16,0-5 4 0,0-6-2 16,1-6-2-16,10-9 1 0,2-5 1 15,5 0-1-15,3-9 1 0,2-5-1 0,3-4 2 16,0-4 0-16,2-4-1 0,0-3 0 16,0-3 3-16,1-2-2 0,-2-1 1 15,0 2 2-15,-3 1 2 0,-2 2 4 16,-3 4 0-16,-2 3 2 0,-3 3 0 15,-2 4-1-15,-4 3-1 0,-1 2-1 0,-3 11-1 16,-2 0-4-16,-2 0-3 0,0 1 0 16,0 10 0-16,0 3-2 0,-8 3 1 15,8 1-1-15,0 3 1 0,0 0-1 16,0 2 0-16,0-1-2 0,0 2-2 16,0 0-6-16,0 1-2 0,0-3-4 0,3-2-5 15,5-3-3-15,3-1-8 0,2-5-23 16,2-3-37-16,1-4-14 0,2-4 3 15</inkml:trace>
  <inkml:trace contextRef="#ctx0" brushRef="#br0" timeOffset="188523.58">13533 12752 163 0,'15'-19'93'0,"-4"3"-1"0,-1 3-8 16,-4 2-20-16,-1 2-28 0,-3 9-23 0,-2 0-2 15,0 0-3-15,0 0-1 16,0 2-1-16,0 5-3 0,-12 4-1 0,12 1 0 15,-9 4 0-15,9 2-1 0,0 4 0 16,-11 3-3-16,11 1 2 0,0 3-5 16,0 1-4-16,0 0-7 0,2 1-13 15,0-2-35-15,0-3-38 0,1-2 0 16,-1-3-1-16</inkml:trace>
  <inkml:trace contextRef="#ctx0" brushRef="#br0" timeOffset="188739.47">13444 12537 205 0,'0'-17'107'0,"0"2"0"0,0 2-10 16,0 1-43-16,-10 3-38 0,10 0-1 15,0 9-7-15,0-7-1 0,0 7-4 16,4 2-8-16,3 2-4 15,2 2-5-15,2 4-8 0,5-2-21 16,0 3-56-16,1-1-8 0,3-1-1 0</inkml:trace>
  <inkml:trace contextRef="#ctx0" brushRef="#br0" timeOffset="189006.37">13955 12183 222 0,'5'-16'101'0,"-1"4"-3"0,-2 1-18 16,1 4-39-16,-1 7-29 0,0 0 1 0,-2 0-2 15,0 10 0-15,0 10 0 0,0 12 0 16,0 8 0-16,0 8-1 0,0 8 2 16,0 7-4-16,0 8-4 0,1 5-2 15,1 5-1-15,3 7-1 0,1 1 0 16,2 0-2-16,2-3 0 0,0-7-2 0,1-9-6 15,3-10 3-15,1-12-8 0,3-13-9 16,2-13-42-16,0-14-46 0,2-8 2 16,2 0-1-16</inkml:trace>
  <inkml:trace contextRef="#ctx0" brushRef="#br0" timeOffset="190039.58">22106 12782 140 0,'0'-17'97'0,"0"0"3"0,0 2-1 16,0 0-33-16,0 1-48 0,-14 0-3 15,14 1-2-15,-10 2-3 0,10 1-2 16,-13 2 0-16,13 8-3 0,-13-9 1 16,13 9-3-16,0 3-1 0,-10 5 1 0,10 4 0 15,0 6-2-15,-12 6 1 0,12 5 1 16,-13 6-2-16,5 5 2 0,-4 6-1 15,1 3 0-15,-1 5-2 0,-2 4 1 0,1 4 0 16,-3 2 1-16,0 2 0 16,-1 0-3-16,0 1 0 0,0-1-5 0,3 0-2 15,0-3-6-15,4 0-6 0,2-4-18 16,8-6-46-16,-14-7-23 0,14-7 0 16</inkml:trace>
  <inkml:trace contextRef="#ctx0" brushRef="#br0" timeOffset="190338.36">21686 13332 214 0,'-10'-11'93'0,"2"11"-1"16,8-7-24-16,-11 7-57 0,11 7-9 15,0 5 1-15,0 7-2 0,0 8 0 16,2 5 0-16,2 7 0 0,4 2 0 0,0 6 0 15,2 4-2-15,4 1 3 0,-1 2 1 16,3-1 2-16,0-1 3 0,0-5 3 16,-1-5 3-16,1-8 2 0,1-9 2 15,0-8 2-15,0-10-1 0,2-7 0 16,1 0-2-16,1-22-3 0,2-4-5 0,1-9-3 16,3-9-6-16,1-5-1 0,2-7-9 15,0-2-7-15,2-3-9 0,1-3-22 16,-4-1-62-16,-1 2-5 0,-6 3 1 15</inkml:trace>
  <inkml:trace contextRef="#ctx0" brushRef="#br0" timeOffset="192003.42">21879 11958 174 0,'3'0'94'16,"-3"10"-5"-16,0 8-24 0,0 8-30 15,0 8-27-15,0 7-2 0,-14 6-1 16,14 5 2-16,-14 2-1 0,14 3 1 16,-16 1-1-16,16 1 4 0,-14-2-2 0,14-2 4 15,-14-4 2-15,14-4 2 0,-13-7 0 16,13-7 1-16,-10-8-3 0,10-8 0 15,0-6-2-15,0-8-2 0,-10-3-2 16,10 0-3-16,0-10-2 0,0-3-3 16,1-5 0-16,2-3 0 0,1-4-1 15,4-3 1-15,1-4 0 0,3-2-1 0,3-3 1 16,1-2-1-16,3 0 0 0,2-1 1 16,1 3 0-16,2 1 0 0,1 6 2 15,-1 3-2-15,-1 5-1 0,0 6 0 16,-2 7-1-16,-3 9-2 0,-2 0-6 0,-4 2-6 15,-1 10-4-15,-3 6-6 0,-3 3-7 16,-1 2-4-16,0 1-3 0,0 0 4 16,-2-1 10-16,1 0 9 0,0-1 4 15,1-2 9-15,1 0 4 0,0-3 7 0,1-2 6 16,1-7 5-16,1-3-1 0,2-2-6 16,1-3 0-16,0 0-4 0,1 0 1 15,2 0 2-15,0 0 0 0,1-8 0 16,0 8 3-16,3-7-2 0,-1 7 3 0,3-11 1 15,2 3 1-15,-1 0 0 0,3-3-4 16,0 1 0-16,1-1 0 0,-1-2-4 16,0-1 0-16,-1-1-4 0,0-2-1 15,-2-1-2-15,-3-1 1 0,0-3-1 16,-4 1 1-16,-1-1-2 0,-5 1 0 0,-1 0 0 16,-4 0 0-16,-1 2 0 0,-2 0 0 15,0 1 0-15,0 1-1 0,0 5 1 16,-14 2-1-16,4 10 1 0,-2 0 0 15,-3 0 0-15,-4 11 0 0,-3 8-1 16,-2 7 1-16,-1 6 0 0,0 4-1 16,1 3 0-16,3 3 0 0,4 2 0 0,1 2 1 15,7 0 0-15,9 1 0 0,0-2 1 16,0-4-2-16,5-5 0 0,10-7-2 16,5-10-5-16,8-6-2 0,4-8-6 0,5-5-4 15,5 0-4-15,1-9-1 16,0-1-5-16,0-7-5 0,0-2-6 0,-1-4 0 15,-2-4 11-15,-2-2 17 0,-2-1 8 16,-2-2 6-16,-3 0 6 0,-4 1 9 16,-2 4 10-16,-3 1 9 0,-2 2 7 15,-6 1-4-15,-1 4-11 0,-5 0-3 0,-3 3-2 16,-2 1-4-16,-3 2-3 0,0 4-3 16,0 2-3-16,-14 7-1 0,3 0-4 15,-3 0-2-15,-2 0-2 0,-2 0 1 16,-2 3-1-16,-1 9 1 0,-1 4-1 0,0 3-1 15,-2 4 1-15,0 2 0 0,2 2 0 16,1 2 0-16,2-1 0 0,4 1 1 16,1-1-1-16,4-1 0 0,10 1 0 15,-10-4 0-15,10-3 0 0,0-4-1 16,3-4 0-16,4-3 1 0,2-3-1 0,5-6-4 16,1-1-1-16,4 0-2 0,0 0 0 15,1-8-3-15,3-2 0 0,-1-3 1 16,2-5 0-16,1-2-1 0,1-5 2 15,0-3 4-15,0-3 0 0,0-2 1 16,-1-2 3-16,0 1 1 0,-1 0 2 0,-1 0 3 16,-2 2 1-16,-1 1 3 0,-3 3 1 15,-2 3 0-15,-1 4 0 0,-4 3 2 16,-2 4-3-16,-3 1 1 0,1 4-5 16,-3 1 0-16,-2 8-2 0,0-10-2 15,0 10 0-15,0-12 0 0,0 5 1 0,1-3-4 16,0-1 1-16,2-1-1 0,1 0 1 15,0-1-3-15,2-1 1 0,-2 1-1 16,2 0-1-16,-1 1-1 0,1-1 0 0,1 1 5 16,-2 2-2-16,0-1 0 15,-1 4 2-15,-1 7 0 0,-1-12 2 0,0 12 0 16,-2-9 0-16,-1 9 0 0,0-10-2 16,0 10-1-16,0-13 2 0,0 4 1 15,0 1-1-15,0-2 0 0,0 2 1 0,0-2 1 16,-11 2 1-16,11 0 0 15,0-1 1-15,0 1 2 0,0 8 1 0,0-12-2 16,-9 12 1-16,9-9-4 0,0 9 1 16,0 0-1-16,0 0 0 0,0 2-1 15,-8 5 0-15,8 2-2 0,0 8-1 0,-12 4 1 16,12 5 1-16,-12 5 2 0,12 6 1 16,-17 11 2-16,7 7-1 0,-1 7 0 15,-2 8 0-15,0 5 2 0,-3 4-1 16,3 0 0-16,-2 3-5 0,4-3 0 15,1-4-10-15,10-2-14 0,-14-5-22 0,14-7-65 16,-9-9-4-16,9-8-1 0,0-12 1 16</inkml:trace>
  <inkml:trace contextRef="#ctx0" brushRef="#br0" timeOffset="193136.46">22842 12288 147 0,'0'0'88'0,"-11"0"-6"15,11-10-13-15,-11 10-22 0,11-7-21 16,-16 7-15-16,8-10-2 0,-1 10 1 15,0-8-3-15,-3 8-1 0,1 0-2 16,-1 0 1-16,-2 0 0 0,0 6-1 0,-3 6-3 16,-1 6 1-16,-1 5-1 0,-2 7 0 15,-2 4 0-15,0 4 1 0,-1 4 1 16,0 2-2-16,0-1 0 0,3 1 0 16,2 1 1-16,1-4 0 0,4-2-1 15,4-3 2-15,10-5-2 0,-11-6 2 0,11-7-1 16,0-7 1-16,6-7 1 0,6-4 1 15,4 0-1-15,3-10-1 0,5-2 0 16,1-3 1-16,0-5-3 0,2-2 2 0,0-4-1 16,-2-1-2-16,1-3 1 15,-2-1 0-15,-3 1 0 0,-2-1 1 0,-3 4 0 16,-3 1 0-16,-3 2 2 0,-3 3 3 16,0 3-2-16,-4 4 0 0,-2 2 0 15,-1 4 0-15,0 8-1 0,0-8-1 16,0 8 0-16,0 2 0 0,-12 4-3 0,12 3-1 15,0 4-1-15,0 4 0 0,0 3-3 16,0 3-9-16,0 4-9 0,0 3-29 16,0 1-54-16,1 1-5 0,5 4 3 15</inkml:trace>
  <inkml:trace contextRef="#ctx0" brushRef="#br0" timeOffset="196049.54">22700 8271 152 0,'23'6'76'0,"3"0"-5"0,1 0-12 0,3 0-45 16,2-2-14-16,1 0-40 0,2-3-25 16,1 2-15-16</inkml:trace>
  <inkml:trace contextRef="#ctx0" brushRef="#br0" timeOffset="201028.65">12758 7196 145 0,'0'0'59'0,"0"-7"-5"0,0 7-3 15,-8 0-6-15,8 0-7 0,0 0-10 0,0 0-13 16,0 0-8-16,-10-7 1 0,10 7-4 15,0 0 2-15,0 0 0 0,0 0-3 16,0 0-2-16,-10 0-1 0,10-8 1 16,0 8-3-16,0 0 0 15,0 0 3-15,0 0-3 0,0 0 3 16,0 0 0-16,0 0 0 16,0 1 0-16,0-1 0 15,0 0 0-15,0 0 0 16,0 0-2-16,0 0 2 15,2 0 0-15,-2 0-1 0,2 1 1 0,0 0 0 16,0-1 1-16,1 0 0 16,0 1 1-16,-1 0 3 0,2 1-3 0,-1-1 1 15,1 0-3-15,0 1 1 0,-1-1 1 16,2 1-2-16,-1-1 0 0,-1 1 0 16,0-1 0-16,0 0-2 0,-1 0 3 15,1 0 0-15,-1-1 2 0,-2 1 0 0,2-1 2 16,-2 0-1-16,1 0 1 0,-1 0-2 15,1 0 0-15,-1 0-1 0,0 0 0 16,0 0-1-16,0 0 1 0,0 0-1 16,0 0 2-16,0 0 1 0,0 0-2 0,0 0 2 15,0 0 1-15,0 0-2 0,0 0 1 16,0 0-1-16,0 0 1 0,0 0-2 16,0 0 1-16,0 0-1 0,0 0-1 15,0 0 1-15,0 0 0 0,0 0-1 16,0 0 0-16,0 0 0 0,0 0 0 0,0 0 0 15,0 0-1-15,0 0 1 0,0 0-1 16,-10 0-1-16,10 0 2 16,0-8-2-16,-10 8 0 15,10 0-2-15,0 0 1 0,0 0-1 16,-12 0 2-16,12 0 1 0,0-7-1 0,0 7-1 16,-8 0 2-16,8 0 0 15,0-9 0-15,-11 9-1 16,11 0 2-16,0 0 0 15,-10-9-1-15,10 9 0 0,0 0 0 16,0 0 0-16,-9 0 0 0,9-7-1 0,0 7 1 16,-9 0-2-16,9 0 2 15,0 0 0-15,-11 0-1 0,-1 0 1 16,12-8-1-16,-9 8 0 16,-1 0 1-16,10 0-2 15,0 0 0-15,-11 0 0 0,11 0 0 16,0 0-1-16,0 0 0 0,-10 0 1 15,10 0-3-15,0 0 2 0,0 0-2 16,0 0-1-16,0 0-1 0,0 0-1 0,0 0-4 16,0 0-5-16,3 0-24 0,0 2-64 15,2 0-4-15,1 0 1 0</inkml:trace>
  <inkml:trace contextRef="#ctx0" brushRef="#br0" timeOffset="202443.38">12929 7357 175 0,'0'0'69'0,"0"0"-10"0,-9 0-14 16,9 0-16-16,0 0-14 0,0 0-11 15,0 0 1-15,0 0 3 0,0 0 0 16,0 0 0-16,0 0-1 0,0 0-1 15,0 0 0-15,0 0-1 0,0 0-1 16,0 0-2-16,3 0-3 16,2 1 1-16,3 2 0 15,-1 0 0-15,5 1-1 0,0-1 1 16,4 2 0-16,0 0 1 0,5-1 0 16,1 1-2-16,4 1 3 0,3 1 0 15,3-1 0-15,1 3 2 0,3 0-3 0,0-1 3 16,2 2 1-16,-1 1 0 0,1-2 0 15,0 2 0-15,-1-1 0 0,-1 1 0 16,-3-1 2-16,-2 2-2 0,-2-2-2 16,-3 0 0-16,-2 0-1 0,-4-2-1 0,-1-1 2 15,-2 0-3-15,0 0 0 0,0-2-3 16,-1 1-4-16,0-2-2 0,-1 0-6 16,2 0-19-16,-1-1-41 0,1 0-20 15,-2 0-1-15</inkml:trace>
  <inkml:trace contextRef="#ctx0" brushRef="#br0" timeOffset="205153.61">22421 12845 161 0,'-11'1'75'0,"-1"1"0"0,1 0-8 0,0-1-25 15,-1-1-24-15,1 1-11 0,-2-1 0 16,1 0-1-16,0 1 2 0,1 0-2 15,0 0-4-15,1 0 3 0,-2 0 1 16,3 0-1-16,1 0 0 0,8 0-1 0,-16 0 0 16,16 0-1-16,-13-1 0 0,13 2-2 15,-11-1 0-15,11-1 0 0,0 1-1 16,0 0 0-16,0 1 0 0,6 1 1 16,3 0-1-16,3 1 0 0,5 1 0 15,1 2 1-15,4 0 0 0,4 2 0 16,0-1 0-16,4 3 0 0,0-1 0 0,3 2 0 15,1 0 2-15,0 0 0 0,0-1 0 16,-1-1 1-16,-1 0 0 0,-2-2 4 16,-2 0-2-16,-1-1 4 0,-1-1-4 0,-2-1 0 15,-1-1 0-15,-1 0-1 0,0-2-1 16,-2 1 0-16,1-1-1 0,0 1-2 16,-3 0 1-16,1 0-4 0,0 0 4 15,-3-1-2-15,0 1 0 0,-1 2 1 16,-1-1-1-16,-2 0 0 0,-1 1 1 0,1 0-1 15,-2 0 0-15,-2-2 0 0,1 1 0 16,-2-1 1-16,-2 1 2 0,0-1-3 16,0-1 2-16,-2 0 0 0,-1 0 0 15,2-1 3-15,-3 0-5 0,0 0 1 16,-1-1 0-16,1 0 0 0,-1 1-2 0,0-1 2 16,0 0-2-1,0 0-1-15,0 0 3 0,0 1-1 16,0-1 1-1,0 0 0-15,0 0 0 0,0 0 0 16,0 0-2-16,0 0 2 16,0 0 0-1,0 0 1-15,0 0 3 16,0 0 1-16,0 0-2 0,0 0 2 16,0 0 2-16,0 0-1 0,0 0 2 15,0 0-1-15,0 0 0 0,0 0-4 0,0 0 2 16,0 0 1-16,0 0-2 0,0 0 0 15,0 0-2-15,0 0 1 0,0 0-2 16,0 0 0-16,0 0-1 0,0 0 0 0,0 0 2 16,0 0-2 15,0 0 0-31,0 0 1 16,0 0 2-1,0 0-2-15,0 0 1 0,0 0-1 0,0 0 1 16,0 0-1-16,0 0 0 0,0 0 0 15,0 0-5 1,0 0-2 0,0 0-5-16,0 0-11 0,0 0-7 15,0 0-12-15,0 0-58 0,-9 0-25 16,9-7 1-16,-11 7 0 0</inkml:trace>
  <inkml:trace contextRef="#ctx0" brushRef="#br0" timeOffset="206356.79">22015 14084 168 0,'0'0'88'15,"-12"0"-5"-15,12 0-12 0,-13 0-27 16,13 0-32-16,-17 2-6 0,17 1-2 16,-15-1 0-16,15 2 0 0,-12-1 0 0,12 1 1 15,-10 1 3-15,10 2-2 0,0 2 0 16,0 1 1-16,0 2 2 0,0 1 1 16,0 3 3-16,2 1-2 0,2 5-4 15,1 1 0-15,-1 3 1 0,0 3 0 16,0 3 1-16,-1 4-1 0,0 2 0 0,-1 2-1 15,-2 2 0-15,0 1 4 0,0 3-1 16,0 2-3-16,0 2 1 0,0 0-1 16,-8 4 0-16,8 1 1 0,0 3-1 15,-11 2 3-15,11 2-3 0,0-1 0 16,-11 2 1-16,11-3 0 0,0 0-1 0,0-3 0 16,0-2-2-16,0-3-1 0,0-1-2 15,0-2 1-15,1-5-3 0,1 0 3 16,2-6-1-16,-1-4 0 0,0-2-1 15,-1-1 1-15,1-2 0 0,-2 0 0 16,1-1 1-16,-1 0 0 0,0-2-1 0,-1 2 0 16,0-1 0-16,0 2 0 0,0 0 0 15,0 0-1-15,0 0 0 0,0-1-1 16,0-1 0-16,0 0 4 0,0-2-6 0,0 0 2 16,0 1 2-16,0-2-1 15,0-1-2-15,0 1-1 0,0-2 4 0,0-1-1 16,0 0 0-16,2 1-3 0,0 0 3 15,0 2 0-15,-1 1-1 0,1-1 0 16,0 2 1-16,-2-2 2 0,2 1-1 0,-2 0 2 16,0 1-2-16,0-2 3 0,0-1 0 15,0-2 2-15,0-3 2 0,0-1 1 16,0-3-2-16,0-2 0 0,0-2 1 16,0-2-1-16,0-2 1 0,0-2-3 15,-9-2-4-15,9-1-2 0,0 0-7 0,0-1-11 16,0 0-13-16,0 0-12 0,2-14-30 15,1-1-63-15,1-5-7 0,2-6 3 16,1-5 1-16</inkml:trace>
  <inkml:trace contextRef="#ctx0" brushRef="#br0" timeOffset="207022.44">22753 14018 228 0,'10'-11'103'0,"-2"2"-9"15,-2 9-17-15,-4-10-25 0,-2 10-26 0,0 0-8 16,0 5-5-16,-19 6-3 0,4 8-3 16,-6 10-3-16,-6 7 0 0,-6 8-2 15,-6 7 0-15,-7 6-1 0,-4 7 1 16,-6 7-1-16,-4 4 1 0,-1 5 0 15,-2 3-2-15,1-2 0 0,1 1-3 0,3-3-1 16,4-7-3-16,7-7-6 0,6-7-4 16,9-8-3-16,9-11-9 0,10-10-25 15,13-11-56-15,0-12 0 0,0-6 4 16</inkml:trace>
  <inkml:trace contextRef="#ctx0" brushRef="#br0" timeOffset="207288.25">23263 14086 159 0,'12'0'80'0,"-10"0"-4"0,-2 12-9 16,0 14-13-16,-26 13-26 0,-1 11-22 15,-9 12 1-15,-6 10 4 0,-9 6 2 16,-6 6 1-16,-5 5 2 0,-3 4-1 0,-4 0 1 15,-1 0-1-15,3-7-7 0,4-5-5 16,6-12-3-16,7-9-2 0,8-11-3 16,9-12-6-16,10-12-7 0,8-11-7 0,15-12-27 15,0-2-40-15,1-7-9 16,15-11 3-16</inkml:trace>
  <inkml:trace contextRef="#ctx0" brushRef="#br0" timeOffset="207506.1">23436 14321 158 0,'12'-13'98'0,"-9"13"2"15,-3 0-9-15,0 6-31 0,-22 14-47 16,-5 12-1-16,-9 10-2 0,-10 12-2 16,-8 9-2-16,-7 10 0 0,-5 8-2 15,-2 4 0-15,0 2-3 0,2 1-1 0,4-1-2 16,4-6-4-16,5-6-4 0,6-7-1 15,7-8-1-15,9-11-1 0,9-9-2 16,8-14-7-16,14-11-1 0,0-13-13 16,0-2-26-16,14-12-26 0,6-9-3 0</inkml:trace>
  <inkml:trace contextRef="#ctx0" brushRef="#br0" timeOffset="207688.44">23317 14771 216 0,'0'13'91'0,"0"9"-3"16,-8 11-18-16,-10 10-42 0,-5 11-18 16,-11 5-2-16,-6 8-1 0,-5 5-1 15,-4 3-6-15,-2 0-1 0,0-2-3 0,2-3-7 16,6-4-5-16,5-9-9 0,5-10-24 16,10-10-27-16,6-11-17 0,17-14-2 15</inkml:trace>
  <inkml:trace contextRef="#ctx0" brushRef="#br0" timeOffset="207871.44">23496 15106 163 0,'4'10'91'0,"-4"10"0"16,0 7-4-16,-14 10-28 0,-6 6-39 15,-6 7-4-15,-6 5-1 0,-5 1-6 16,-2 3-6-16,-2-2-3 0,0-2-5 15,4-5-14-15,3-9-45 0,6-8-35 16,7-12-5-16,8-8 0 0</inkml:trace>
  <inkml:trace contextRef="#ctx0" brushRef="#br0" timeOffset="208040.61">23773 15349 219 0,'13'0'106'0,"-5"0"3"0,-8 12-3 16,0 8-62-16,-12 7-36 0,-6 8-4 16,-10 8-4-16,-6 5 0 0,-9 8-5 0,-3 3-3 15,-3 1-8-15,4 1-19 0,0-2-66 16,4-7-6-16,2-9 1 0</inkml:trace>
  <inkml:trace contextRef="#ctx0" brushRef="#br0" timeOffset="209553.54">13244 14086 145 0,'-15'0'72'0,"15"-7"-6"0,-14 7-10 16,14 0-16-16,-11 0-13 0,11 0-18 16,-12 0-4-16,12 0 1 0,-10 0 0 15,10 0 2-15,-9 0 2 0,9 0-1 0,0 0 0 16,-12-8-1-16,12 8 1 0,0 0-2 15,0 0 0-15,-9 0-1 0,9 0-3 16,0 0 0-16,0 0 0 0,0 0 1 16,0 0 2-16,0 0 0 0,0-7 0 15,0 7 1-15,0 0 0 0,0 0 2 0,-9 0 1 16,9 0 0-16,0 0-2 0,0 0-2 16,0 0-1-16,-11 0 0 0,11 0 0 15,0 0-3-15,0 2-2 0,0 4 1 16,0 4-1-16,0 8 0 0,0 4-1 15,0 6 1-15,0 4 0 0,0 6 0 0,0 5 1 16,0 7 2-16,0 3 2 0,1 8-1 16,3 5 0-16,1 6 1 0,0 4 0 15,-1 2 0-15,3 5 1 0,-1-1-3 16,2 2 1-16,1 2-2 0,-1 0-1 0,2 3 1 16,-1-2 1-16,0 2 2 0,0 0 0 15,0 0-1-15,0 0 1 0,-1 1 2 16,1-1 0-16,0 1 3 0,0-5-2 15,-1-2-1-15,2-2-1 0,-3-4 0 16,2-3-1-16,-1-6-1 0,-1-3-1 0,1-5 0 16,-1-3-2-16,0-5-2 0,0-9-1 15,-2-7-3-15,1-4-8 0,-3-8-8 16,-1-9-15-16,-2-10-53 0,0-5-35 16,0-8 0-16,0-10 1 0</inkml:trace>
  <inkml:trace contextRef="#ctx0" brushRef="#br0" timeOffset="210385.72">10143 14221 152 0,'2'-12'93'0,"3"12"0"0,-2-11-14 15,0 11-28-15,-1 0-43 0,1 0 1 16,-3 0-1-16,0 9 2 0,0 12-1 16,-10 10-1-16,0 8 1 0,1 11-2 0,-7 9 2 15,0 9-2-15,-5 5 2 0,-4 12-2 16,-1 5 0-16,-3 3-1 0,-2 4-2 15,-1 1-4-15,2-4 0 0,2-5-10 16,4-7-13-16,1-12-76 0,7-12-6 0,4-14 1 16,12-14-2-16</inkml:trace>
  <inkml:trace contextRef="#ctx0" brushRef="#br0" timeOffset="210619.19">11080 14047 148 0,'77'-69'100'16,"-5"9"2"-16,-8 8 0 0,-13 16-39 0,-8 16-47 15,-16 20 0-15,-14 0 0 0,-13 11-1 16,0 25-7-16,-14 17-2 0,-14 17-2 16,-15 13-1-16,-8 12 0 0,-6 9-1 15,-6 7-1-15,-4 7-1 0,-2 5-1 16,-1-1-5-16,2-2-6 0,3-8-7 0,5-11-10 15,6-12-26-15,5-20-49 0,10-17-1 16,9-16-1-16</inkml:trace>
  <inkml:trace contextRef="#ctx0" brushRef="#br0" timeOffset="210819.26">11261 14270 129 0,'60'-67'86'0,"-6"7"2"0,-4 9-2 15,-7 11-18-15,-6 14-41 0,-12 18-9 0,-6 8-1 16,-11 10 0-16,-8 20 0 0,0 19-4 16,-15 17-5-16,-10 17-1 0,-10 13-2 15,-10 15-1-15,-5 7-1 0,-9 5-3 16,0 2-1-16,1 1-5 0,2-3-8 16,6-6-5-16,4-12-25 0,7-18-57 0,7-16-5 15,11-19-1-15</inkml:trace>
  <inkml:trace contextRef="#ctx0" brushRef="#br0" timeOffset="211018.55">11941 14343 159 0,'19'-9'92'0,"-7"9"-3"0,-9 3-10 16,-3 12-12-16,0 14-49 0,-13 12-10 0,-3 13-2 15,-9 13 0-15,-4 11-3 0,-7 10-3 16,-1 3-1-16,-1 1-7 0,-1-2-7 16,2-6-40-16,5-6-43 0,4-12-1 15,5-15 0-15</inkml:trace>
  <inkml:trace contextRef="#ctx0" brushRef="#br0" timeOffset="211218.91">12376 14352 184 0,'15'19'98'0,"-8"21"1"0,-7 20-13 16,0 27-37-16,-25 20-37 0,-3 15-3 16,-9 12 0-16,-8 11-3 0,-5 5-4 15,-5 2-2-15,1-4-7 0,1-9-31 0,6-14-61 16,3-17-2-16,6-23-1 0</inkml:trace>
  <inkml:trace contextRef="#ctx0" brushRef="#br0" timeOffset="211418.57">12691 14718 144 0,'25'-25'103'0,"-9"11"-8"16,-7 14-7-16,-8 0-14 0,-1 7-40 15,0 13-22-15,-15 10-4 0,-1 10-8 16,-6 11 0-16,-3 8-3 0,-6 2 1 16,-2 3 0-16,-1 1-1 0,0-2 0 15,0-1 0-15,4-5-11 0,3-4-4 16,3-5-19-16,6-6-50 0,2-9-13 0,6-6 1 16</inkml:trace>
  <inkml:trace contextRef="#ctx0" brushRef="#br0" timeOffset="211601.62">12773 15032 163 0,'0'34'106'16,"-21"16"0"-16,1 11-1 0,-5 12-37 15,-6 9-51-15,-6 8-8 0,-2 6-9 16,0 1 0-16,2-1-16 0,4-5-81 15,3-9-7-15,7-9-2 0,5-13-1 16</inkml:trace>
  <inkml:trace contextRef="#ctx0" brushRef="#br0" timeOffset="212234.66">12992 14884 136 0,'0'4'99'0,"0"5"3"0,0 7-2 16,-10 7-28-16,10 17-47 0,-18 11-14 15,5 15-6-15,-5 10-5 0,-3 13 0 16,-1 8-12-16,-2 14-19 0,-2 5-63 0,-1 3-7 15,-1 2-1-15</inkml:trace>
  <inkml:trace contextRef="#ctx0" brushRef="#br0" timeOffset="-211451.17">25106 12204 180 0,'-8'-10'73'0,"8"2"-5"0,-10 0-13 16,10-1-18-16,-9 9-21 0,9-12-9 15,0 12 1-15,-9-9-3 0,9 9-1 16,0 0-1-16,0 0 0 0,0 0-2 0,0 0 2 16,0 11-2-16,0 5-1 0,-9 7 0 15,9 6 1-15,0 5 1 0,0 5-2 16,-10 1 0-16,10 3 1 0,0 0-1 15,-11-1 0-15,11 1 0 0,0-1 3 16,-10-3 0-16,10-3-1 0,0-6 0 0,-11-6 2 16,11-6 2-16,0-10-2 0,0-7-1 15,0-1 0-15,5-20-2 16,0 2 1-16,2-5-1 0,1-3 0 16,2-2 0-16,1-2-3 0,0 0-1 15,2-1 3-15,0-1 0 0,1 3 2 0,-1 1-4 16,0 4 2-16,0 4-1 0,0 5 1 15,0 4 0-15,-2 11-1 0,0 0 3 16,-1 0-2-16,-1 2-1 0,-1 5 1 16,-1 2 0-16,1 2-1 0,-1 1 2 15,-1-1-1-15,-1-1-1 0,0-1 1 0,1 0-1 16,-3-1 1-16,1-3 1 0,-1-1-1 16,0-2 1-16,0-2 0 0,1 0-1 15,0 0 0-15,2-10 3 0,-1 2-3 16,2-3 0-16,1 1 0 0,2-3 0 0,-1 0 0 15,2 1 0-15,1 0 0 0,-1 1 0 16,0 0 0-16,2 3-3 0,0 8 3 16,0-10 2-16,-2 10-2 0,0 1 0 15,1 4 0-15,-3 4 0 0,0 5 0 0,1 1 0 16,-2 3 0-16,1 0 0 16,1 3 0-16,-1 0 0 0,2-2 0 0,3-2 0 15,-1-2 0-15,4-4 0 0,1-4 0 16,5-7 0-16,1 0 0 0,4 0-2 15,1-15 2-15,3 0-1 0,0-5 1 16,1-2 0-16,0-4-1 0,-1-1 1 16,-1 0-1-16,-3-1 1 0,-3 1 0 0,-5 3 2 15,-3 3 1-15,-6 4-1 0,-4 4-2 16,-7 13 1-16,-12 3-1 16,-1 10 1-16,-5 3 0 0,-2 6-2 15,-2 1 0-15,-1 2 2 0,0 0-1 16,1 1 0-16,3 1 1 0,2 0 0 15,4-1-1-15,3-2-1 0,10-2 1 16,0-3 0-16,0-3 0 0,0-3-2 16,1-5 0-16,12-4-2 0,1-2-2 0,7-2-2 15,2 0-1-15,2-11-1 0,1 0-2 16,2-3 0-16,1-3 1 0,0-3 1 16,-1-2 3-16,-1 1 2 0,-1-1 2 15,-1 0 1-15,-5 1 6 0,0 2 0 16,-2 2 2-16,-4 3 0 0,-1 4 2 0,-2 10 0 15,-3 0 1-15,-1 0 0 0,-1 0 0 16,-1 5-3-16,0 4-1 0,-1 5 0 16,0 1-1-16,1 2-1 0,1 1-2 15,1 0-1-15,-1 1-2 0,-1 0-6 16,0 0-3-16,-1-1-22 0,-1 0-43 0,1 0-14 16,-2-5-3-16</inkml:trace>
  <inkml:trace contextRef="#ctx0" brushRef="#br0" timeOffset="-211284.35">26353 12330 165 0,'11'-25'89'0,"0"4"-1"0,3 4-18 15,-1 7-31-15,1 10-33 0,0 0 0 16,0 0-1-16,-2 0 0 0,1 8 0 0,1 5-3 16,-1 3 1-16,2 2-2 0,0 2-1 15,1-1-5-15,-2 1-6 0,1 0-17 16,-3-1-39-16,0-2-24 0,-3-4-1 15</inkml:trace>
  <inkml:trace contextRef="#ctx0" brushRef="#br0" timeOffset="-211101.18">26621 12235 176 0,'0'0'92'15,"-12"0"-1"-15,2 5-12 0,-1 12-46 0,-4 5-32 16,-2 5 0-16,-1 3-1 0,-3 0 1 15,-1 0-1-15,1 2-1 0,0-1 0 16,2 0-2-16,2 1-5 0,2-3-12 16,1-2-27-16,1-7-40 0,5-4-3 15</inkml:trace>
  <inkml:trace contextRef="#ctx0" brushRef="#br0" timeOffset="-210668.03">26943 11960 198 0,'26'-27'92'0,"-6"3"-9"16,-3 4-20-16,-5 1-35 0,-4 4-23 15,-7 3-1-15,-1 4-3 0,0 8 0 16,-13 0-2-16,0 0 1 0,-5 0 1 15,-3 3 4-15,-1 5-3 0,-1 0-2 16,0 2 2-16,1 2-1 0,1 0 1 0,4 2-1 16,4 1 1-16,4 1-2 0,9 0 0 15,0 0-3-15,0-1 3 0,2 1 0 16,10-1 0-16,6 0 1 0,2 2-2 16,4-1 1-16,1 1 0 0,2 1 0 15,0-1 0-15,-3 2 0 0,-1-1 1 0,-4 1 1 16,-4 3 0-16,-4 1 1 0,-8 1 3 15,-3 1 1-15,0 1-3 0,-9-1 3 16,-3 2 2-16,-6-1 0 0,-2-1 3 16,-3-3-1-16,-3 2-2 0,-1-3 0 15,2-2-1-15,-2-2-1 0,2-4 1 0,1-2-3 16,3-3-5-16,4-1-2 0,2-5-6 16,4-1-5-16,11-1-5 0,-10 0-8 15,10 0-33-15,1-15-45 0,3 6-3 0,5-2-2 16</inkml:trace>
  <inkml:trace contextRef="#ctx0" brushRef="#br0" timeOffset="-210485.32">27281 12136 164 0,'15'0'90'0,"-1"0"0"15,-4 0-20-15,-2 5-30 0,-3 3-35 16,-4 4 0-16,-1 4-2 0,0 0 1 15,0 3 0-15,-12 2-2 0,12 0-1 0,-13 2-1 16,13 0-1-16,-13 0-5 0,13 1-12 16,-15 0-38-16,7-4-33 0,8-2-3 15</inkml:trace>
  <inkml:trace contextRef="#ctx0" brushRef="#br0" timeOffset="-209869.34">27280 12104 134 0,'7'-24'88'0,"2"3"1"16,1 5-2-16,2 2-36 16,1 5-45-16,2 9-3 0,0-10 0 0,1 10 0 15,0 0 0-15,1 0 0 0,1 2-1 16,0 5-1-16,-1 3 1 0,-2 5-2 16,-1 5 0-16,-5 4 0 0,-5 6-1 15,-3 4 0-15,-1 2-1 0,0 2 0 16,-8 0 4-16,0-1 0 0,-3 0 4 0,0-2-5 15,-2-1 2-15,1-4-2 0,0-5 2 16,3-5-1-16,9-8-1 0,0-6-1 16,0-6-3-16,1 0 0 0,11-18-7 15,4 0 7-15,5-4-1 0,5-4 1 0,3-3-2 16,1-2 2-16,2-1 2 0,1-2 2 16,-1 1 1-16,-1-1 5 0,-2 4-1 15,-2 2 1-15,-5 3 1 0,-1 4-2 16,-5 3 1-16,-3 4 0 0,-5 5-2 0,-1 9-1 15,-5 0-3-15,-2 1 0 0,0 8 0 16,0 6 0-16,0 5 0 0,0 4-1 16,-10 3 0-16,10 2 0 0,0 1 1 15,1-1-1-15,2 2 0 0,3-2 0 16,0-1 0-16,2-3 0 0,1-4 0 16,5-5 0-16,1-7 2 0,2-7-2 0,1-2-2 15,3 0 2-15,1-19 3 0,0 0-1 16,-1-7 2-16,1-4 2 0,-1-3 1 15,-1-2-3-15,-1 0 5 0,0-1 3 16,-3 1 1-16,-2 1-3 0,-3 0 0 0,-4 4-2 16,-3 5 0-16,-4 7-2 0,0 6-1 15,-9 12-3-15,-4 0-2 0,-8 5 0 16,-4 9 0-16,-3 8-2 0,-2 4 2 16,1 4-1-16,0 1 1 0,2 4 0 0,4 1-1 15,4 2 3-15,5 0-2 0,5-3 0 16,9 1-2-16,0-6-1 0,4-4-5 15,12-5-5-15,6-5-6 0,6-4-9 16,4-4-29-16,1-3-48 0,0-2-4 16,-2-3 3-16</inkml:trace>
  <inkml:trace contextRef="#ctx0" brushRef="#br0" timeOffset="-209151.99">25617 12937 175 0,'0'-7'89'16,"2"0"3"-16,0 7-13 0,0-13-49 15,0 13-29-15,1-12 1 0,1 12-2 0,1-9 1 16,1 9-2-16,0-12 1 0,3 12 1 16,5-10 0-16,1 10 1 0,4-10 2 15,3 10 2-15,5-12-1 0,2 12 1 0,5-12 2 16,4 12 1-16,1-10-1 0,4 10 2 16,4 0-1-16,3 0 0 0,3 0 1 15,3 0 2-15,3 0 1 0,5 1-2 16,4 3 1-16,4 0 0 0,7-1-1 15,4 2 1-15,4 0-2 0,2 0-2 0,3 0-3 16,2-1 1-16,3 1-3 0,-2 1 1 16,1 0 0-16,-1 0-1 0,-2 3-3 15,-2 0 2-15,-5 1 0 0,-5 0-2 16,-6 2 0-16,-9-1 0 0,-6 0 2 16,-7 1-2-16,-7-1 0 0,-7-2 2 15,-6 0 0-15,-6-2-3 0,-5-1-2 0,-7-3-6 16,-4 1-13-16,-8-2-45 0,-3-1-48 15,0-1-1-15,-10 0 0 0</inkml:trace>
  <inkml:trace contextRef="#ctx0" brushRef="#br0" timeOffset="-208220.43">28555 12350 169 0,'-10'7'100'0,"10"-2"1"15,-9 2 1-15,9-1-26 0,0-1-60 16,0 0-5-16,0-1 1 0,3-3 0 0,4 0 0 16,3-1 4-16,5 0 3 0,3 0-3 15,4 0 4-15,4 0-5 0,4 0-1 16,2-8-2-16,4 8-2 0,1-8-3 15,0 8-2-15,0-9-3 0,-1 9-2 16,-2-9 0-16,-3 9-8 0,-3-9-5 16,-3 9-5-16,-5 0-11 0,-4 0-15 0,-5 0-62 15,-4 0-16-15,-3 2 1 0,-4-1 2 16</inkml:trace>
  <inkml:trace contextRef="#ctx0" brushRef="#br0" timeOffset="-207919.17">29395 12054 176 0,'24'-17'98'16,"-2"1"0"-16,-1 1 0 0,-4 0-38 16,0 2-59-16,-4 0 0 0,-2 3-1 15,-5 2 0-15,-5 8 1 0,-1 0 0 16,0 0 4-16,-13 3 2 0,0 13 1 0,-6 10 3 15,-3 11 2-15,-4 7-1 0,-4 8 2 16,-3 5 1-16,-1 4-1 0,1 5-4 16,3 1 0-16,2 1-3 0,5 3-5 15,6-3 2-15,7 0-1 0,10-4 0 16,0-2-4-16,0-7-2 0,10-8-6 0,7-6-12 16,6-6-30-16,2-6-62 0,5-8 3 15,-1-5-4-15,-2-5-1 0</inkml:trace>
  <inkml:trace contextRef="#ctx0" brushRef="#br0" timeOffset="-206882.18">22569 12716 136 0,'0'9'95'0,"0"-2"-9"15,0 1-14-15,0-2-68 0,0-1-4 16,0-1-97-16,0-3-1 0</inkml:trace>
  <inkml:trace contextRef="#ctx0" brushRef="#br0" timeOffset="-204757.4">30108 11794 182 0,'4'0'86'0,"-1"0"-4"16,-2 0-34-16,0 6-26 0,-1 6-16 16,0 6-4-16,0 6 2 0,-16 7 1 15,6 6-1-15,-1 8 3 0,-2 5-1 0,-1 6 0 16,-2 3 1-16,0 3 0 0,-2 2-1 16,1 0 0-16,-1 1-2 0,-1-4 0 15,3-1-1-15,-1-6 1 0,3-2-2 16,0-8 0-16,3-6-1 0,2-7 0 15,9-6 2-15,-14-4 0 0,14-6 0 16,-8-5 0-16,8-5-2 0,0-5 2 0,0 0-2 16,0-9 1-16,4-3-1 0,6-8 0 15,2-5-1-15,4-5 0 0,6-5-1 16,3-3 0-16,4-2 2 0,3-1-1 16,2-1 0-16,2 1 0 0,1 1 1 0,3 4-2 15,-1 6 0-15,-3 3 0 0,-1 7 1 16,-3 9 0-16,-3 11-1 0,-4 0 1 15,-5 1 1-15,-5 12-2 0,-3 7 0 16,-4 7 2-16,-2 3 1 0,-2 5 0 16,1-1 0-16,-1 4 0 0,-1-1 1 0,1 2-2 15,1-2 0-15,1 0 0 0,2-3 1 16,2-4 1-16,1-4-2 0,2-6 1 16,5-4 0-16,1-6 0 0,2-3 0 0,2-6 1 15,2-1 1-15,2 0-3 0,2-12 0 16,1-1-1-16,1-6 1 0,1-5 0 15,0-2 0-15,0-5 0 0,-1 0 0 16,-1-2 2-16,-2 1 2 0,-3-1 2 16,-3 3 0-16,-3 1 2 0,-5 1-3 15,-4 4 0-15,-6 5 0 0,-4 6-1 0,0 5-2 16,-13 8-2-16,-2 0 0 0,-7 4 0 16,-5 8-1-16,-5 3-3 0,-3 5 3 15,-1 3 0-15,-1 6 1 0,1 1-1 16,4 4-1-16,3 2 1 0,5 1 0 0,6 2 1 15,7-1-1-15,11-1 1 0,0-2-1 16,0-2 0-16,10-6 0 0,8-4-1 16,8-4 1-16,4-6-2 0,6-7 0 15,5-6-1-15,4 0 1 0,0 0-3 16,2-15 2-16,0-2-1 0,-1-6 0 0,0-6 1 16,-2-4 0-16,1-3 2 0,-3-3-1 15,-2-1 1-15,-3 1 4 0,-4 0 3 16,-2 3 0-16,-5 1 7 0,-5 3-2 15,-2 4 0-15,-6 3 1 0,-5 7-2 0,-6 6 0 16,-2 12-3-16,0 0 0 0,-20 2-4 16,0 12 0-16,-5 7-4 0,-5 6 1 15,-4 5 0-15,-1 3 0 0,-1 3-1 16,1 2 1-16,2 1 0 0,2 2-1 16,3-1 2-16,5 0-4 0,5-4 2 0,7-5 0 15,11-8 1-15,0-5-2 0,3-9 2 16,10-7-2-16,8-4 0 0,8 0-1 15,5-13-2-15,4 0 1 0,4-6-1 16,3-3 1-16,0-5 0 0,2-1 1 16,-2-3 2-16,-1 1-3 0,-4 0 5 0,-3 1 4 15,-3 4-1-15,-4 2 0 0,-6 2 0 16,-4 4 1-16,-7 5 0 0,-4 4 0 16,-4 8 2-16,-5 0-4 0,0 1-2 15,0 8 0-15,-12 4-1 0,12 2 0 16,-13 2 1-16,13 0-1 0,-11-1-1 0,11 1 0 15,0-3-1-15,0-2 1 0,0-5 0 16,2-4 0-16,7-3 1 0,3 0 0 16,6-17-2-16,4-3-1 0,4-9 2 15,3-7 0-15,2-9-2 0,1-6 1 16,1-7-1-16,2-5 2 0,0-5-1 0,0-3 0 16,-2 1 5-16,-3 2-1 0,-3 4 1 15,-5 3 2-15,-2 6 2 0,-4 5-1 16,-3 5-1-16,-4 5 1 0,-2 10-2 15,-3 9-2-15,-4 10 1 0,0 11-2 16,0 0 0-16,-15 9-2 0,1 13 0 0,-3 6 0 16,0 10 1-16,-2 6 0 0,0 8 0 15,1 7 0-15,0 4 0 0,1 4 0 16,0 4-1-16,1 2 1 0,2 0 1 0,2-2-2 16,2-3 1-16,10-4-1 15,-9-5 0-15,9-4 1 0,0-6-4 0,0-6-4 16,2-6-6-16,1-5-8 0,0-5-12 15,0-6-25-15,-2-5-54 0,2-7-4 16,-1-5 0-16</inkml:trace>
  <inkml:trace contextRef="#ctx0" brushRef="#br0" timeOffset="-204058.67">29386 13787 165 0,'3'8'103'16,"0"-2"0"-16,-1 1 1 0,4-1-17 16,-2-2-74-16,1-3-2 0,4-1-4 15,4 0 0-15,1 0-1 0,5 0 2 0,2 0 0 16,3-8 0-16,5 8-2 15,5 0 0-15,3-8 0 0,5 8-1 16,1 0-1-16,3-10 0 0,-1 10-4 0,0 0 0 16,-2-8-6-16,-3 8-6 0,-1 0-6 15,-5 0-8-15,-4-9-19 0,-4 9-46 0,-3 0-23 16,-5 0 0-16,-4 0 5 0</inkml:trace>
  <inkml:trace contextRef="#ctx0" brushRef="#br0" timeOffset="-203624.9">30385 13678 211 0,'4'8'107'15,"-1"0"1"-15,4-2-2 0,4-3-31 0,5-1-70 16,4-2-1-16,4 0-2 0,5 0-5 16,2 0 3-16,3-12 1 0,3 3-1 15,0 1 0-15,3 1-1 0,1 0-2 16,2-1 0-16,-2 1-4 0,-3 7-5 15,-3-12-1-15,-7 12-4 0,-4-10-8 0,-4 10-16 16,-6-10-33-16,-4 10-18 0,-6-14-5 16,-3 6 12-16</inkml:trace>
  <inkml:trace contextRef="#ctx0" brushRef="#br0" timeOffset="-203073.26">30966 13545 126 0,'-16'-12'66'0,"7"0"21"0,-3 0 7 16,1 3-9-16,-1 0-27 0,-1 9-45 0,0 0-4 15,-3 0 0-15,1 5-4 0,-4 7-2 16,-1 6 1-16,-3 6-1 0,-2 3 2 15,0 7-1-15,-2 3 2 0,3 5-2 16,2 2 0-16,2 2-2 0,3 1-1 0,5 1 1 16,12-2 0-16,-10-2-1 0,10-4-1 15,4-5 2-15,7-6-2 0,6-6 1 16,8-7-2-16,7-8 1 0,5-5 1 16,5-3-1-16,5 0 0 0,0-8 0 15,2-3 0-15,0-3 1 0,1-6 0 0,-1-3-1 16,-4-2 1-16,-1-4 0 0,-5 0 1 15,-4 1 3-15,-5 1 0 0,-7 1 3 16,-5 1-1-16,-6 3 1 0,-7 2-1 16,-5 3 1-16,0 2-1 0,0 8-1 0,-19 7-1 15,1 0-1-15,-5 0-1 0,-5 5-1 16,-2 7 0-16,-2 5-1 0,1 3 1 16,0 4-2-16,3 3 2 0,2 3-2 15,4 1 0-15,4 2 1 0,4-1-1 16,14 0 1-16,-10-2-2 0,10-4 1 0,3-4 0 15,4-6 0-15,7-3-3 0,6-8-1 16,2-5-1-16,5 0-4 0,4-7 0 16,3-6-2-16,2-4 1 0,2-4 0 15,0-3 1-15,-2-2 2 0,0 1 6 16,-3-3 4-16,-2 3 4 0,-3 0 1 16,-3 2 3-16,-4 4-2 0,-6 4 2 0,-3 4 0 15,-7 11-2-15,-5 0-1 0,0 0-3 16,0 4-1-16,-20 7 1 0,6 3 0 15,-2 2-2-15,-1 2 0 0,1 0 0 16,-1 2-1-16,4 1-1 0,0 0-1 0,1-1-4 16,12 1-6-16,-11-1-9 0,11-1-10 15,0-1-21-15,5-1-63 0,2-1-6 16,5-3 1-16,1-1 0 0</inkml:trace>
  <inkml:trace contextRef="#ctx0" brushRef="#br0" timeOffset="-202892.43">31792 13992 184 0,'17'-15'114'0,"-2"2"1"0,-2 2 0 0,-4 4 0 15,-4 7-89-15,-3 0-20 0,-2 0-4 16,0 7-1-16,-9 4 0 0,0 3-1 16,-4 1 0-16,0 3-1 0,0 1-1 15,1 4-2-15,1 3-5 0,0 0-4 16,0-1-11-16,0 1-13 0,-2-2-45 0,0-4-32 15,1-6 1-15,2-7 1 0</inkml:trace>
  <inkml:trace contextRef="#ctx0" brushRef="#br0" timeOffset="-202325.23">31735 13683 207 0,'8'-24'105'0,"-1"6"0"0,-1 7 2 16,1 11-39-16,0 0-61 0,0 0-4 15,-1 0-2-15,2 3-2 0,2 5 0 0,1-2 0 16,1-1-1-16,4 0-3 0,2 1-1 16,3-1-3-16,2-2-6 0,2 0-4 15,-1-3-4-15,1 0-1 0,1 0-6 16,-1 0-1-16,1-13 2 0,-1 3 8 16,0 0 9-16,-1-2 5 0,-1 1 7 0,-1-2 7 15,-4 3 7-15,-1 0 8 0,-3 1 3 16,0 9 1-16,-3-10-3 0,-2 10-5 15,-2 0 0-15,-3 5 1 0,-4 4-3 16,0 6-2-16,0 6-3 0,-12 4-2 16,1 4 1-16,0 4-3 0,-4 3-1 0,2 2-1 15,-2 3-4-15,2 0-1 0,0 0 0 16,1-1-2-16,2-3-3 0,1-1 1 16,9-6-1-16,-11-4-2 0,11-4-1 15,0-6 1-15,2-5 0 0,4-5 2 16,4-6 1-16,2 0 2 0,3 0 0 0,2-16 0 15,2 0 2-15,1-4-2 0,4-4 2 16,2-5-1-16,3-4 1 0,1-3 0 16,2-3 0-16,0-1 3 0,0-1-1 15,0 2 1-15,-2 1 2 0,-3 4 1 0,-2 1 1 16,-3 4-2-16,-2 5 0 0,-5 7 1 16,-4 6 0-16,-7 11 1 0,-4 0-1 15,0 7-4-15,-11 10 1 0,-4 9 0 16,-5 6-1-16,0 6 2 0,-3 6-1 15,1 2-2-15,3 2 0 0,0 0-3 0,3 1 2 16,1-2 1-16,4-3-2 0,11-6 0 16,0-5-1-16,0-8-5 0,0-7-4 15,10-8-10-15,8-6-22 0,3-4-60 16,4 0-8-16,2-15 0 0</inkml:trace>
  <inkml:trace contextRef="#ctx0" brushRef="#br0" timeOffset="-202026.44">32752 13296 191 0,'8'-9'95'15,"1"9"0"-15,3-9-26 0,3 9-33 16,2 2-23-16,3 4 1 0,3 4-1 15,1 5-1-15,1 4 1 0,1 6 0 16,1 3 2-16,-2 5 4 0,-2 4 2 16,-3 4 1-16,-4 2 3 0,-7 5 2 0,-7 4-1 15,-2 3-3-15,0 3 2 16,-22 3-4-16,-6 3-5 0,-13 4-3 0,-12 3-5 16,-14 1-7-16,-9 1-1 0,-10 0-11 15,-8 2-8-15,-5-1-7 0,-4-3-14 16,-1-3-12-16,1-9-52 0,6-9-29 0,5-10 2 15,9-11 3-15</inkml:trace>
  <inkml:trace contextRef="#ctx0" brushRef="#br0" timeOffset="-197330.64">22206 12900 133 0,'0'-9'99'0,"-14"9"-1"0,3 0-1 16,-1 0-29-16,-2 0-48 0,1-9-8 16,-2 9-2-16,2 0-2 0,0 0-3 15,1-9-2-15,3 9-1 0,9 0-1 0,-12 0 1 16,12 2-2-16,0 1 1 16,6 2 4-16,4 1 1 0,6 1 2 15,4 0 0-15,4 2 2 0,6 0 0 0,4-1 1 16,5 0 2-16,5 0-3 0,3-3-2 15,5-1-2-15,3-3 0 0,1-1-2 16,4 0-2-16,-2 0-2 0,2-7-5 16,-2 7-2-16,-3-16-9 0,-4 6-5 15,-6-1-11-15,-8-2-34 0,-8 2-45 0,-8 1-3 16,-9 2 4-16</inkml:trace>
  <inkml:trace contextRef="#ctx0" brushRef="#br0" timeOffset="-196549.21">14474 14944 161 0,'-27'97'64'0,"4"-7"-28"15,4-7-36-15,3-10-13 0,16-9-37 16,0-11-18-16</inkml:trace>
  <inkml:trace contextRef="#ctx0" brushRef="#br0" timeOffset="-196314.33">15715 14366 130 0,'57'0'95'15,"-7"2"1"-15,-8 14 0 0,-6 14-41 16,-9 14-36-16,-6 14-11 0,-8 13-3 0,-4 14-5 16,-4 7-2-16,-2 1-5 0,3 2-5 15,-3 0-12-15,1-4-28 0,6-7-36 16,1-9-6-16,6-11 0 0</inkml:trace>
  <inkml:trace contextRef="#ctx0" brushRef="#br0" timeOffset="-196115.54">18070 14668 178 0,'38'41'94'0,"-3"5"-2"16,-6 6 0-16,-3 4-83 0,-3 2-9 15,-5 2-6-15,1-2-1 0,-4-2-6 16,1-5-14-16,-2-5-32 0,4-5-29 16,2-5 0-16</inkml:trace>
  <inkml:trace contextRef="#ctx0" brushRef="#br0" timeOffset="-195949.27">19370 14962 196 0,'32'0'85'16,"-6"3"-3"-16,-7 14-15 0,-6 10-42 16,-3 9-17-16,-5 8-3 0,-3 7-3 15,1 4-2-15,-1 4-3 0,1-1-16 16,-1 0-67-16,-1-2-5 0,1-5-1 16</inkml:trace>
  <inkml:trace contextRef="#ctx0" brushRef="#br0" timeOffset="-194830.9">23734 16178 140 0,'14'0'74'0,"2"-9"-9"0,-1 9-5 16,1 0-8-16,-2 0-35 0,1 1-15 15,-3 2-1-15,1 1 0 0,1 2 0 16,-1 1-1-16,0-2-1 0,0-1 1 16,-2 1-4-16,3-3-8 0,-3 0-19 15,0 1-20-15,-2-2-16 0,-1 0-14 0</inkml:trace>
  <inkml:trace contextRef="#ctx0" brushRef="#br0" timeOffset="-194733.62">23918 16368 161 0,'-15'22'71'0,"0"-3"-5"0,-1 1-16 16,1-2-39-16,0-3-11 0,2-3-61 16,0-2-22-16,2-4-1 0</inkml:trace>
  <inkml:trace contextRef="#ctx0" brushRef="#br0" timeOffset="-194199.12">23811 15809 189 0,'0'0'62'0,"0"0"-5"0,-10 0-8 0,10 0-11 16,0 0-15-16,0 0-20 16,0 0-1-16,0 0 1 0,1 0-2 15,2 0 1-15,0 2 0 0,0 2 2 16,1 4 1-16,0 3 2 0,1 5 0 15,-1 3 0-15,1 4 2 0,-2 5-1 16,1 3 0-16,0 4-2 0,-1 2-1 0,0 2 0 16,1 0-1-16,-3 0-2 0,1 0-2 15,-2 0 0-15,1-3-5 0,-1-3-9 16,0-3-39-16,0-4-42 0,0-6 1 16,-12-3-1-16</inkml:trace>
  <inkml:trace contextRef="#ctx0" brushRef="#br0" timeOffset="-192817.5">11449 15811 177 0,'-10'0'76'0,"10"0"-6"0,0 0-12 0,0 0-17 16,-10 0-18-16,10 0-20 0,0 0 0 15,0 0-1-15,0 0 0 0,0 2-1 16,0 8 0-16,0 5 0 0,0 4 0 0,3 8-1 16,-1 7-1-16,1 5 1 0,2 8-3 15,-1 1-2-15,1 4-3 0,0 1-1 16,1 2-12-16,0-2-17 0,0-2-17 16,-1-5-19-16,0-4-10 0</inkml:trace>
  <inkml:trace contextRef="#ctx0" brushRef="#br0" timeOffset="-192568.15">11448 15836 130 0,'-15'0'79'15,"15"-9"-5"-15,-16 9-9 16,5 0-18-16,3 1-17 0,-3 3-24 0,-1 4-3 16,-1 3-1-16,-2 5 0 0,-1 1 0 15,-2 6-1-15,-1 3-1 0,-1 4-1 16,0 3-4-16,2 1-8 0,0 1-33 0,2 0-40 16,0-3 0-16</inkml:trace>
  <inkml:trace contextRef="#ctx0" brushRef="#br0" timeOffset="-188173.36">26258 5690 160 0,'1'0'62'0,"0"-9"-9"0,-1 9-8 0,0-8-7 16,0 8-6-16,0 0-12 0,0 0-1 15,0 0-11-15,0 0 1 0,0 0 0 16,0 0 0-16,0 0-1 0,0 0-5 16,0 0 5-16,0 0-2 0,0 0 1 0,0 0-4 15,0 0 1-15,0 0-1 0,0 0-1 16,-10 0 1-16,10 1-2 0,0 0-1 16,0 1-1-16,0 1 1 0,0 1 0 0,0 3 1 15,-9 2-1-15,9 5 1 16,0 3-1-16,-13 4-1 0,13 4 0 0,-16 6 2 15,4 4-1-15,-2 7 0 0,-4 5-2 16,-4 10 2-16,-4 7 1 0,-6 10-2 16,-3 8 2-16,-8 7 0 0,-6 5 2 0,-3 3 1 15,-4 4 1-15,-3 4 0 0,-3 2 1 16,-4 4 1-16,-1 2-2 0,-1 0 1 16,0-1 1-16,-1-2-2 0,0-3-1 15,4-8-1-15,2-6 0 0,5-4 0 16,4-3-1-16,1-5 0 0,3-1 0 15,3-2-1-15,1-4 1 0,4-4-1 0,0-3-1 16,5-4 0-16,0-2 1 0,3-3 0 16,1-4 0-16,2-3 0 0,1-1-1 15,0-3 3-15,2-3-2 0,1-4 1 16,0-4 0-16,1-3-1 0,2-6 4 16,0-4 3-16,2-3-1 0,1-4 0 0,3-2 0 15,0-3 1-15,1-1 0 0,2-3 0 16,2-1 1-16,0-1-5 0,3-2-2 15,1 0 0-15,9-2 0 0,-15 0 2 16,15 1-4-16,0-2 0 0,-10 0 0 0,10 0 2 16,0 1-2-1,0-1-2 1,0 0 2-16,0 2 0 0,0 0 0 0,2 0 0 16,2 2-3-16,1 2 3 15,2 1-1-15,0 1 0 0,2 3 1 0,2 1 2 16,3 1-2-16,0 3 0 0,3 1 1 15,1 3-1-15,2 1 2 0,3 1-2 16,0 1 0-16,1 2 0 0,2 0 0 0,2 3-3 16,-1-1 3-16,2 0 0 15,0 2 0-15,-1 1 1 0,2-1-1 0,-2 1 0 16,1 1 0-16,0-1 2 0,0 2-2 16,-2 0 0-16,2 1 0 0,0 0 0 15,0 1 0-15,-1-1 0 0,0 0 2 16,2 0-2-16,-1 0 0 0,0-1 0 0,1 0 0 15,0-1 0-15,0-1 0 0,1-1 0 16,-1 1 0-16,0-3 1 0,0 1-1 16,0-2 3-16,0-1-1 0,0 1 0 15,0-2 0-15,0 0 1 0,-1 2 2 0,1 0-1 16,1 0 0-16,0 1 0 0,0 0 1 16,2 2-3-16,0 0 1 0,0 1 0 15,2 0-1-15,0-1-1 0,1 2 0 16,-1-2 1-16,2 0-1 0,0-2 0 15,-1 0-1-15,0-2 1 0,0 0-1 0,-2-2 1 16,0-3-1-16,-1 1 1 0,-1-3-1 16,-2-1 0-16,-3-1 0 0,0-1 0 15,-1 0 0-15,-3-1 0 0,1 0 1 16,-4-1-1-16,0 0 0 0,-1-1 1 0,-2 1 0 16,0-2-1-16,-3 1 1 0,0-2 0 15,-1 2-1-15,-1-2 1 0,-1 0 0 16,-1 0 0-16,-1-2 0 0,1 2-1 15,-1-2 0-15,-1 2 2 0,1 0-2 16,-2-1 0-16,0 0 2 0,0 0-2 0,-1-1 0 16,1 1 1-16,-1 0 0 0,-1-1-1 15,2 1 1-15,-1 0-1 0,1 1 1 16,0-1 1-16,0 1-1 0,0 1 1 16,3 0 1-16,-1 2-1 0,1-1 0 0,2 2 0 15,0 2 0-15,2 1 0 0,0 0-1 16,1 1 0-16,1-1 0 0,2 1 0 15,-1 0-1-15,2 0 0 0,0-1 0 16,0 0 0-16,0-1 0 0,0-1 1 0,1-1-1 16,-2-1 1-16,0-3-1 15,0-1 0-15,-3 1 0 0,2-2-1 0,-3 0 1 16,1-2 0-16,-3 0 0 0,0 0 0 16,1-1 1-16,-2-2-1 0,-1 2 5 15,2-1-2-15,-2 0 0 0,2 1 2 16,-1 0-5-16,0-1 6 0,2 1-2 15,-2 0 0-15,0 0 0 0,1 1 2 0,-1-1-3 16,1 1-6-16,-1 1 5 0,0-1-2 16,-1-1 5-16,-1 2-4 0,-1-2 1 15,-1 0-1-15,0 1 1 0,-1-1-2 0,-1-1 0 16,-1 0 2-16,0 1-2 0,0-1 2 16,-1 0 0-16,0-3-1 0,0 2 2 15,-1-1 2-15,-1 0 3 0,0 0 0 16,0-1 4-16,0-1 1 0,-1 2-6 15,0-1 6-15,1-1 1 0,-1 0-2 0,0 0-3 16,0 0 0-16,0 0-1 0,0 0-2 16,0 0-2-16,0 0-1 0,0 0-1 15,0 0 0-15,0 0-9 16,0 0-8-16,0 0-15 0,0-10-13 16,0 10-24-16,-9-15-66 0,9 5-17 15,-13-5 1-15,2-3 1 0</inkml:trace>
</inkml:ink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14DB03-1895-44DA-8432-B9B3970DEE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49F1EF3-F108-4758-B4C1-2FE510E397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D9D542-12E9-4F61-8B37-4AF251E94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D430F0-61FC-42DF-9C1C-E64B80012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0B32A2-9E1F-4325-BEFC-691EE97C2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886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9CEC30-764F-47FC-A6DD-910F6EC28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DEE58DE-917F-46E0-A942-E3D6E6C06B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F463D7-13FB-4803-A60D-2860FCAE2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48921F-360D-49CF-9B4F-9761C517E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68FEBC-7DD2-4086-A5B7-C80AF9326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9139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F3629BF-DCF5-4E09-ACEB-C9A4408DDF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C5A12C2-69E3-44D8-B1C4-C6566B5B5A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6B6E72-149E-4E1E-8F80-1B56E002B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20F955-3C67-488D-958C-4703F1AF1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553FC7-84A7-41CB-874B-D15A862BA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20837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627DD6AF-6388-4867-BDE4-73A53CC493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" y="0"/>
            <a:ext cx="121892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81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D3D7E8-2168-47A4-9444-A7D7B3D95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D3743B-9340-43D5-8A40-0A81F1C19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D75C13-3077-41A4-89D3-191F94B36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564E9C-0B6E-4881-AD96-63DDE3AEC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114FFF-FF46-4052-A92D-806E77BA2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3585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2FBC96-FBDF-46ED-BE0A-D5C9EAC0D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5896EBC-C63E-491F-A65A-37F4C3CF9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E06130-8ADD-4D8F-9283-DB49FDEF6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02A77E-ECB0-4DEB-8399-EC74582B9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CA8A06-33CD-43FC-9982-404BF7660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2151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74821D-74F9-4EB5-9A4A-C8D18692C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22C195-2E9C-41D4-AD1F-AD6219EBA3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1FE3258-02EC-447E-B884-8044D1E34A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805EC8-12F2-4BF9-A721-1726DBB90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BD8E122-2952-4FE9-A959-BD18A4968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7840C8-66E8-4712-9528-50A67D5B6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052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2030FE-E367-482C-8B4A-FC3A40904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55C7D5B-4534-4525-AC8D-F27D826AE1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09ACDEA-08B2-4F7F-ABF0-7089CD7073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FF35F17-4B1C-4CC6-9FD5-E94A74AE6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B28CB62-FBDA-4C55-8EE3-A88AF9383E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727F328-2ADC-479C-BEAA-F74D778C1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3864A4C-BF98-4626-AFBA-1ABA668E8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4141ABE-C804-4E4F-A604-2D215BFA2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3957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D1BE7D-BA70-43AB-A864-C7145F674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743757A-608C-47A1-8428-A60AAE3AA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9083C30-281B-4DD3-BE6B-89FEDA4DE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F88A0F3-81F0-4160-8F60-75CEC6649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9375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C15A8C0-C568-41EB-BECF-BC937C020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061BAFE-9AA8-4E5B-8499-D15122C23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68ACAB-D83C-4382-89FC-FAEB18ED4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7380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DE83C3-474B-4739-BDF1-4EB02FED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8F6C91-E6E0-4BD9-A268-2CDB9E634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38497B0-BEEF-46A2-9487-04D0D52356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314617-7A9E-41C1-8F00-176253C99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51E34FE-940E-4B42-BB17-04C26E6E5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062DAF0-736B-4123-95C4-007426C91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6839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42DFF7-BEA3-4129-9104-85521432F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2B66488-8365-4E5D-8844-4439A9EB4E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59738D4-5E3D-43C1-923F-38124C201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259F52-7924-4F06-A021-4F2F96DDF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D6F7313-47AD-4BDC-AA03-3BDC53209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0B76F60-BA2F-4A6A-9216-E81816694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2986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7DFE52-DFDA-4BEC-84B3-96E713288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94AB395-1FDF-4998-84A7-66E2787FE0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28FB53-4494-47B3-AB5A-492B2A4A5D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22E303-6C81-4AE3-8635-C566BEC19A3B}" type="datetimeFigureOut">
              <a:rPr lang="zh-CN" altLang="en-US" smtClean="0"/>
              <a:t>2021/6/6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11B6D6-846C-49B5-9AE9-AA3463C49A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CF12C3-18D9-4B46-93A3-6AF14263CD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6695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emf"/><Relationship Id="rId4" Type="http://schemas.openxmlformats.org/officeDocument/2006/relationships/customXml" Target="../ink/ink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BC56962B-2A9D-49AA-8CAB-631D5799C632}"/>
                  </a:ext>
                </a:extLst>
              </p14:cNvPr>
              <p14:cNvContentPartPr/>
              <p14:nvPr/>
            </p14:nvContentPartPr>
            <p14:xfrm>
              <a:off x="927360" y="108000"/>
              <a:ext cx="11096280" cy="61380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BC56962B-2A9D-49AA-8CAB-631D5799C63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8000" y="98640"/>
                <a:ext cx="11115000" cy="6156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8418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4674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9024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9395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7885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0B96761-A998-4B51-A0A5-6C1E127DC2EC}"/>
                  </a:ext>
                </a:extLst>
              </p14:cNvPr>
              <p14:cNvContentPartPr/>
              <p14:nvPr/>
            </p14:nvContentPartPr>
            <p14:xfrm>
              <a:off x="414720" y="675360"/>
              <a:ext cx="11728080" cy="54626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0B96761-A998-4B51-A0A5-6C1E127DC2E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5360" y="666000"/>
                <a:ext cx="11746800" cy="548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34671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01E4A7E-1ED1-490F-A802-68453CE46B66}"/>
                  </a:ext>
                </a:extLst>
              </p14:cNvPr>
              <p14:cNvContentPartPr/>
              <p14:nvPr/>
            </p14:nvContentPartPr>
            <p14:xfrm>
              <a:off x="529920" y="258480"/>
              <a:ext cx="9380880" cy="36298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01E4A7E-1ED1-490F-A802-68453CE46B6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0560" y="249120"/>
                <a:ext cx="9399600" cy="36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0C6CBD73-0CEF-401F-8541-2A2F4DAA4E80}"/>
                  </a:ext>
                </a:extLst>
              </p14:cNvPr>
              <p14:cNvContentPartPr/>
              <p14:nvPr/>
            </p14:nvContentPartPr>
            <p14:xfrm>
              <a:off x="4325400" y="1981800"/>
              <a:ext cx="4413240" cy="368172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0C6CBD73-0CEF-401F-8541-2A2F4DAA4E8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16040" y="1972440"/>
                <a:ext cx="4431960" cy="370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2377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BB812717-600C-46B3-B8AF-097470C5DB9F}"/>
                  </a:ext>
                </a:extLst>
              </p14:cNvPr>
              <p14:cNvContentPartPr/>
              <p14:nvPr/>
            </p14:nvContentPartPr>
            <p14:xfrm>
              <a:off x="2444040" y="197640"/>
              <a:ext cx="9455400" cy="58500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BB812717-600C-46B3-B8AF-097470C5DB9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34680" y="188280"/>
                <a:ext cx="9474120" cy="586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0323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2991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4575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632</TotalTime>
  <Words>0</Words>
  <Application>Microsoft Office PowerPoint</Application>
  <PresentationFormat>宽屏</PresentationFormat>
  <Paragraphs>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吕 炳旭</dc:creator>
  <cp:lastModifiedBy>吕 炳旭</cp:lastModifiedBy>
  <cp:revision>12</cp:revision>
  <dcterms:created xsi:type="dcterms:W3CDTF">2021-01-07T06:46:11Z</dcterms:created>
  <dcterms:modified xsi:type="dcterms:W3CDTF">2021-06-06T13:23:11Z</dcterms:modified>
</cp:coreProperties>
</file>

<file path=docProps/thumbnail.jpeg>
</file>